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93" r:id="rId6"/>
    <p:sldId id="265" r:id="rId7"/>
    <p:sldId id="318" r:id="rId8"/>
    <p:sldId id="290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8" r:id="rId24"/>
    <p:sldId id="309" r:id="rId25"/>
    <p:sldId id="310" r:id="rId26"/>
    <p:sldId id="291" r:id="rId27"/>
    <p:sldId id="311" r:id="rId28"/>
    <p:sldId id="312" r:id="rId29"/>
    <p:sldId id="313" r:id="rId30"/>
    <p:sldId id="314" r:id="rId31"/>
    <p:sldId id="319" r:id="rId32"/>
    <p:sldId id="289" r:id="rId33"/>
  </p:sldIdLst>
  <p:sldSz cx="24384000" cy="13716000"/>
  <p:notesSz cx="6858000" cy="9144000"/>
  <p:embeddedFontLst>
    <p:embeddedFont>
      <p:font typeface="OCRB" panose="020B0609020202020204" pitchFamily="49" charset="77"/>
      <p:regular r:id="rId35"/>
    </p:embeddedFont>
    <p:embeddedFont>
      <p:font typeface="Open Sans" panose="020B0606030504020204" pitchFamily="34" charset="0"/>
      <p:regular r:id="rId36"/>
      <p:bold r:id="rId37"/>
      <p:italic r:id="rId38"/>
      <p:boldItalic r:id="rId39"/>
    </p:embeddedFont>
    <p:embeddedFont>
      <p:font typeface="Open Sans ExtraBold" panose="020B0606030504020204" pitchFamily="34" charset="0"/>
      <p:bold r:id="rId40"/>
      <p:italic r:id="rId41"/>
      <p:boldItalic r:id="rId42"/>
    </p:embeddedFont>
    <p:embeddedFont>
      <p:font typeface="Open Sans Light" panose="020B0306030504020204" pitchFamily="34" charset="0"/>
      <p:regular r:id="rId43"/>
      <p:italic r:id="rId44"/>
    </p:embeddedFont>
    <p:embeddedFont>
      <p:font typeface="Open Sans Semibold" panose="020B0606030504020204" pitchFamily="34" charset="0"/>
      <p:regular r:id="rId45"/>
      <p:bold r:id="rId46"/>
      <p:italic r:id="rId47"/>
      <p:boldItalic r:id="rId48"/>
    </p:embeddedFont>
    <p:embeddedFont>
      <p:font typeface="Tahoma" panose="020B0604030504040204" pitchFamily="34" charset="0"/>
      <p:regular r:id="rId49"/>
      <p:bold r:id="rId50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F36"/>
    <a:srgbClr val="314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ECCAB6-4F68-D444-84B6-9AE8EB019AAC}" v="41" dt="2023-12-19T02:35:04.02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21" autoAdjust="0"/>
    <p:restoredTop sz="95763"/>
  </p:normalViewPr>
  <p:slideViewPr>
    <p:cSldViewPr snapToGrid="0" snapToObjects="1">
      <p:cViewPr varScale="1">
        <p:scale>
          <a:sx n="53" d="100"/>
          <a:sy n="53" d="100"/>
        </p:scale>
        <p:origin x="1000" y="20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ng Prasetyo" userId="d2bf56b7-245b-438e-9310-f7cdc03e2f43" providerId="ADAL" clId="{4EECCAB6-4F68-D444-84B6-9AE8EB019AAC}"/>
    <pc:docChg chg="undo redo custSel addSld delSld modSld sldOrd">
      <pc:chgData name="Anang Prasetyo" userId="d2bf56b7-245b-438e-9310-f7cdc03e2f43" providerId="ADAL" clId="{4EECCAB6-4F68-D444-84B6-9AE8EB019AAC}" dt="2023-12-19T02:44:42.103" v="921" actId="179"/>
      <pc:docMkLst>
        <pc:docMk/>
      </pc:docMkLst>
      <pc:sldChg chg="addSp delSp modSp mod">
        <pc:chgData name="Anang Prasetyo" userId="d2bf56b7-245b-438e-9310-f7cdc03e2f43" providerId="ADAL" clId="{4EECCAB6-4F68-D444-84B6-9AE8EB019AAC}" dt="2023-12-18T12:31:11.563" v="29" actId="14100"/>
        <pc:sldMkLst>
          <pc:docMk/>
          <pc:sldMk cId="109916884" sldId="259"/>
        </pc:sldMkLst>
        <pc:spChg chg="mod">
          <ac:chgData name="Anang Prasetyo" userId="d2bf56b7-245b-438e-9310-f7cdc03e2f43" providerId="ADAL" clId="{4EECCAB6-4F68-D444-84B6-9AE8EB019AAC}" dt="2023-12-18T12:30:36.949" v="8"/>
          <ac:spMkLst>
            <pc:docMk/>
            <pc:sldMk cId="109916884" sldId="259"/>
            <ac:spMk id="3" creationId="{0BBB728F-003C-7D1E-53EE-5CB26723A9D1}"/>
          </ac:spMkLst>
        </pc:spChg>
        <pc:spChg chg="add del mod">
          <ac:chgData name="Anang Prasetyo" userId="d2bf56b7-245b-438e-9310-f7cdc03e2f43" providerId="ADAL" clId="{4EECCAB6-4F68-D444-84B6-9AE8EB019AAC}" dt="2023-12-18T12:29:50.349" v="4" actId="478"/>
          <ac:spMkLst>
            <pc:docMk/>
            <pc:sldMk cId="109916884" sldId="259"/>
            <ac:spMk id="4" creationId="{80312603-CCE0-4F08-68B1-7B6F37C76031}"/>
          </ac:spMkLst>
        </pc:spChg>
        <pc:spChg chg="add del mod">
          <ac:chgData name="Anang Prasetyo" userId="d2bf56b7-245b-438e-9310-f7cdc03e2f43" providerId="ADAL" clId="{4EECCAB6-4F68-D444-84B6-9AE8EB019AAC}" dt="2023-12-18T12:29:56.967" v="5" actId="478"/>
          <ac:spMkLst>
            <pc:docMk/>
            <pc:sldMk cId="109916884" sldId="259"/>
            <ac:spMk id="6" creationId="{55CBD8D2-F929-353E-A295-84F87E9864B5}"/>
          </ac:spMkLst>
        </pc:spChg>
        <pc:spChg chg="del">
          <ac:chgData name="Anang Prasetyo" userId="d2bf56b7-245b-438e-9310-f7cdc03e2f43" providerId="ADAL" clId="{4EECCAB6-4F68-D444-84B6-9AE8EB019AAC}" dt="2023-12-18T12:29:49.253" v="3" actId="478"/>
          <ac:spMkLst>
            <pc:docMk/>
            <pc:sldMk cId="109916884" sldId="259"/>
            <ac:spMk id="7" creationId="{ABEDBFB7-134F-36FB-A892-C6DFA0930D48}"/>
          </ac:spMkLst>
        </pc:spChg>
        <pc:spChg chg="add mod">
          <ac:chgData name="Anang Prasetyo" userId="d2bf56b7-245b-438e-9310-f7cdc03e2f43" providerId="ADAL" clId="{4EECCAB6-4F68-D444-84B6-9AE8EB019AAC}" dt="2023-12-18T12:31:01.459" v="26" actId="14100"/>
          <ac:spMkLst>
            <pc:docMk/>
            <pc:sldMk cId="109916884" sldId="259"/>
            <ac:spMk id="8" creationId="{5333F4F1-99FA-9E93-956C-48D446A9D89E}"/>
          </ac:spMkLst>
        </pc:spChg>
        <pc:picChg chg="add mod">
          <ac:chgData name="Anang Prasetyo" userId="d2bf56b7-245b-438e-9310-f7cdc03e2f43" providerId="ADAL" clId="{4EECCAB6-4F68-D444-84B6-9AE8EB019AAC}" dt="2023-12-18T12:31:11.563" v="29" actId="14100"/>
          <ac:picMkLst>
            <pc:docMk/>
            <pc:sldMk cId="109916884" sldId="259"/>
            <ac:picMk id="9" creationId="{C9C35786-03D1-F60A-E300-536F09D4F37E}"/>
          </ac:picMkLst>
        </pc:picChg>
        <pc:picChg chg="del">
          <ac:chgData name="Anang Prasetyo" userId="d2bf56b7-245b-438e-9310-f7cdc03e2f43" providerId="ADAL" clId="{4EECCAB6-4F68-D444-84B6-9AE8EB019AAC}" dt="2023-12-18T12:29:47.397" v="1" actId="478"/>
          <ac:picMkLst>
            <pc:docMk/>
            <pc:sldMk cId="109916884" sldId="259"/>
            <ac:picMk id="12" creationId="{C5B08C81-C94C-7D64-BC79-6EA05C44EE40}"/>
          </ac:picMkLst>
        </pc:picChg>
      </pc:sldChg>
      <pc:sldChg chg="modSp mod">
        <pc:chgData name="Anang Prasetyo" userId="d2bf56b7-245b-438e-9310-f7cdc03e2f43" providerId="ADAL" clId="{4EECCAB6-4F68-D444-84B6-9AE8EB019AAC}" dt="2023-12-19T02:44:12.394" v="916"/>
        <pc:sldMkLst>
          <pc:docMk/>
          <pc:sldMk cId="1006904840" sldId="265"/>
        </pc:sldMkLst>
        <pc:spChg chg="mod">
          <ac:chgData name="Anang Prasetyo" userId="d2bf56b7-245b-438e-9310-f7cdc03e2f43" providerId="ADAL" clId="{4EECCAB6-4F68-D444-84B6-9AE8EB019AAC}" dt="2023-12-19T02:16:11.680" v="544" actId="20577"/>
          <ac:spMkLst>
            <pc:docMk/>
            <pc:sldMk cId="1006904840" sldId="265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9T02:44:12.394" v="916"/>
          <ac:spMkLst>
            <pc:docMk/>
            <pc:sldMk cId="1006904840" sldId="265"/>
            <ac:spMk id="7" creationId="{ABEDBFB7-134F-36FB-A892-C6DFA0930D48}"/>
          </ac:spMkLst>
        </pc:spChg>
      </pc:sldChg>
      <pc:sldChg chg="modSp mod">
        <pc:chgData name="Anang Prasetyo" userId="d2bf56b7-245b-438e-9310-f7cdc03e2f43" providerId="ADAL" clId="{4EECCAB6-4F68-D444-84B6-9AE8EB019AAC}" dt="2023-12-19T02:16:33.312" v="557" actId="20577"/>
        <pc:sldMkLst>
          <pc:docMk/>
          <pc:sldMk cId="1534993027" sldId="289"/>
        </pc:sldMkLst>
        <pc:spChg chg="mod">
          <ac:chgData name="Anang Prasetyo" userId="d2bf56b7-245b-438e-9310-f7cdc03e2f43" providerId="ADAL" clId="{4EECCAB6-4F68-D444-84B6-9AE8EB019AAC}" dt="2023-12-19T02:16:33.312" v="557" actId="20577"/>
          <ac:spMkLst>
            <pc:docMk/>
            <pc:sldMk cId="1534993027" sldId="289"/>
            <ac:spMk id="7" creationId="{ABEDBFB7-134F-36FB-A892-C6DFA0930D48}"/>
          </ac:spMkLst>
        </pc:spChg>
      </pc:sldChg>
      <pc:sldChg chg="addSp modSp mod">
        <pc:chgData name="Anang Prasetyo" userId="d2bf56b7-245b-438e-9310-f7cdc03e2f43" providerId="ADAL" clId="{4EECCAB6-4F68-D444-84B6-9AE8EB019AAC}" dt="2023-12-18T12:54:27.906" v="438" actId="20577"/>
        <pc:sldMkLst>
          <pc:docMk/>
          <pc:sldMk cId="1996746622" sldId="290"/>
        </pc:sldMkLst>
        <pc:spChg chg="mod">
          <ac:chgData name="Anang Prasetyo" userId="d2bf56b7-245b-438e-9310-f7cdc03e2f43" providerId="ADAL" clId="{4EECCAB6-4F68-D444-84B6-9AE8EB019AAC}" dt="2023-12-18T12:54:27.906" v="438" actId="20577"/>
          <ac:spMkLst>
            <pc:docMk/>
            <pc:sldMk cId="1996746622" sldId="290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33:48.014" v="76" actId="1076"/>
          <ac:spMkLst>
            <pc:docMk/>
            <pc:sldMk cId="1996746622" sldId="290"/>
            <ac:spMk id="7" creationId="{ABEDBFB7-134F-36FB-A892-C6DFA0930D48}"/>
          </ac:spMkLst>
        </pc:spChg>
        <pc:picChg chg="add mod">
          <ac:chgData name="Anang Prasetyo" userId="d2bf56b7-245b-438e-9310-f7cdc03e2f43" providerId="ADAL" clId="{4EECCAB6-4F68-D444-84B6-9AE8EB019AAC}" dt="2023-12-18T12:33:58.226" v="80" actId="14100"/>
          <ac:picMkLst>
            <pc:docMk/>
            <pc:sldMk cId="1996746622" sldId="290"/>
            <ac:picMk id="4" creationId="{72755276-8914-F8A4-0B6F-245CAE5FBB36}"/>
          </ac:picMkLst>
        </pc:picChg>
      </pc:sldChg>
      <pc:sldChg chg="modSp mod">
        <pc:chgData name="Anang Prasetyo" userId="d2bf56b7-245b-438e-9310-f7cdc03e2f43" providerId="ADAL" clId="{4EECCAB6-4F68-D444-84B6-9AE8EB019AAC}" dt="2023-12-18T12:57:07.840" v="496" actId="20577"/>
        <pc:sldMkLst>
          <pc:docMk/>
          <pc:sldMk cId="405455087" sldId="291"/>
        </pc:sldMkLst>
        <pc:spChg chg="mod">
          <ac:chgData name="Anang Prasetyo" userId="d2bf56b7-245b-438e-9310-f7cdc03e2f43" providerId="ADAL" clId="{4EECCAB6-4F68-D444-84B6-9AE8EB019AAC}" dt="2023-12-18T12:54:18.655" v="437" actId="20577"/>
          <ac:spMkLst>
            <pc:docMk/>
            <pc:sldMk cId="405455087" sldId="291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57:07.840" v="496" actId="20577"/>
          <ac:spMkLst>
            <pc:docMk/>
            <pc:sldMk cId="405455087" sldId="291"/>
            <ac:spMk id="7" creationId="{ABEDBFB7-134F-36FB-A892-C6DFA0930D48}"/>
          </ac:spMkLst>
        </pc:spChg>
      </pc:sldChg>
      <pc:sldChg chg="addSp modSp mod">
        <pc:chgData name="Anang Prasetyo" userId="d2bf56b7-245b-438e-9310-f7cdc03e2f43" providerId="ADAL" clId="{4EECCAB6-4F68-D444-84B6-9AE8EB019AAC}" dt="2023-12-19T02:26:52.397" v="681" actId="20577"/>
        <pc:sldMkLst>
          <pc:docMk/>
          <pc:sldMk cId="1161241905" sldId="292"/>
        </pc:sldMkLst>
        <pc:spChg chg="mod">
          <ac:chgData name="Anang Prasetyo" userId="d2bf56b7-245b-438e-9310-f7cdc03e2f43" providerId="ADAL" clId="{4EECCAB6-4F68-D444-84B6-9AE8EB019AAC}" dt="2023-12-18T12:59:59.214" v="529" actId="20577"/>
          <ac:spMkLst>
            <pc:docMk/>
            <pc:sldMk cId="1161241905" sldId="292"/>
            <ac:spMk id="3" creationId="{0BBB728F-003C-7D1E-53EE-5CB26723A9D1}"/>
          </ac:spMkLst>
        </pc:spChg>
        <pc:spChg chg="add mod">
          <ac:chgData name="Anang Prasetyo" userId="d2bf56b7-245b-438e-9310-f7cdc03e2f43" providerId="ADAL" clId="{4EECCAB6-4F68-D444-84B6-9AE8EB019AAC}" dt="2023-12-19T02:24:06.699" v="639" actId="20577"/>
          <ac:spMkLst>
            <pc:docMk/>
            <pc:sldMk cId="1161241905" sldId="292"/>
            <ac:spMk id="5" creationId="{EC100E58-E0B8-B411-73B2-E2ECE1290F00}"/>
          </ac:spMkLst>
        </pc:spChg>
        <pc:spChg chg="mod">
          <ac:chgData name="Anang Prasetyo" userId="d2bf56b7-245b-438e-9310-f7cdc03e2f43" providerId="ADAL" clId="{4EECCAB6-4F68-D444-84B6-9AE8EB019AAC}" dt="2023-12-19T02:22:53.616" v="619" actId="14100"/>
          <ac:spMkLst>
            <pc:docMk/>
            <pc:sldMk cId="1161241905" sldId="292"/>
            <ac:spMk id="7" creationId="{ABEDBFB7-134F-36FB-A892-C6DFA0930D48}"/>
          </ac:spMkLst>
        </pc:spChg>
        <pc:spChg chg="add mod">
          <ac:chgData name="Anang Prasetyo" userId="d2bf56b7-245b-438e-9310-f7cdc03e2f43" providerId="ADAL" clId="{4EECCAB6-4F68-D444-84B6-9AE8EB019AAC}" dt="2023-12-19T02:26:52.397" v="681" actId="20577"/>
          <ac:spMkLst>
            <pc:docMk/>
            <pc:sldMk cId="1161241905" sldId="292"/>
            <ac:spMk id="11" creationId="{22EC51F1-7CFA-DAE8-717A-5DB6A0AA75B4}"/>
          </ac:spMkLst>
        </pc:spChg>
        <pc:grpChg chg="add mod">
          <ac:chgData name="Anang Prasetyo" userId="d2bf56b7-245b-438e-9310-f7cdc03e2f43" providerId="ADAL" clId="{4EECCAB6-4F68-D444-84B6-9AE8EB019AAC}" dt="2023-12-19T02:26:31.006" v="664" actId="1076"/>
          <ac:grpSpMkLst>
            <pc:docMk/>
            <pc:sldMk cId="1161241905" sldId="292"/>
            <ac:grpSpMk id="10" creationId="{8AEB0950-D44E-7211-174D-FC46004D23C3}"/>
          </ac:grpSpMkLst>
        </pc:grpChg>
        <pc:picChg chg="add mod modCrop">
          <ac:chgData name="Anang Prasetyo" userId="d2bf56b7-245b-438e-9310-f7cdc03e2f43" providerId="ADAL" clId="{4EECCAB6-4F68-D444-84B6-9AE8EB019AAC}" dt="2023-12-19T02:23:51.570" v="625" actId="732"/>
          <ac:picMkLst>
            <pc:docMk/>
            <pc:sldMk cId="1161241905" sldId="292"/>
            <ac:picMk id="4" creationId="{E133EF76-CD53-EF3C-5CC8-5F65DF01AB5E}"/>
          </ac:picMkLst>
        </pc:picChg>
        <pc:picChg chg="add mod modCrop">
          <ac:chgData name="Anang Prasetyo" userId="d2bf56b7-245b-438e-9310-f7cdc03e2f43" providerId="ADAL" clId="{4EECCAB6-4F68-D444-84B6-9AE8EB019AAC}" dt="2023-12-19T02:23:58.485" v="626" actId="732"/>
          <ac:picMkLst>
            <pc:docMk/>
            <pc:sldMk cId="1161241905" sldId="292"/>
            <ac:picMk id="6" creationId="{6558681A-A8F2-0646-674A-DAFB160F66F7}"/>
          </ac:picMkLst>
        </pc:picChg>
        <pc:picChg chg="add mod modCrop">
          <ac:chgData name="Anang Prasetyo" userId="d2bf56b7-245b-438e-9310-f7cdc03e2f43" providerId="ADAL" clId="{4EECCAB6-4F68-D444-84B6-9AE8EB019AAC}" dt="2023-12-19T02:25:47.584" v="650" actId="732"/>
          <ac:picMkLst>
            <pc:docMk/>
            <pc:sldMk cId="1161241905" sldId="292"/>
            <ac:picMk id="8" creationId="{43AF8E5E-44CD-25A7-1617-2B99F2043671}"/>
          </ac:picMkLst>
        </pc:picChg>
        <pc:picChg chg="add mod modCrop">
          <ac:chgData name="Anang Prasetyo" userId="d2bf56b7-245b-438e-9310-f7cdc03e2f43" providerId="ADAL" clId="{4EECCAB6-4F68-D444-84B6-9AE8EB019AAC}" dt="2023-12-19T02:25:57.236" v="655" actId="1035"/>
          <ac:picMkLst>
            <pc:docMk/>
            <pc:sldMk cId="1161241905" sldId="292"/>
            <ac:picMk id="9" creationId="{4677F405-20CC-F250-824E-C78D8FFEF3D0}"/>
          </ac:picMkLst>
        </pc:picChg>
      </pc:sldChg>
      <pc:sldChg chg="modSp add mod">
        <pc:chgData name="Anang Prasetyo" userId="d2bf56b7-245b-438e-9310-f7cdc03e2f43" providerId="ADAL" clId="{4EECCAB6-4F68-D444-84B6-9AE8EB019AAC}" dt="2023-12-18T12:31:49.716" v="51" actId="207"/>
        <pc:sldMkLst>
          <pc:docMk/>
          <pc:sldMk cId="3692115390" sldId="293"/>
        </pc:sldMkLst>
        <pc:spChg chg="mod">
          <ac:chgData name="Anang Prasetyo" userId="d2bf56b7-245b-438e-9310-f7cdc03e2f43" providerId="ADAL" clId="{4EECCAB6-4F68-D444-84B6-9AE8EB019AAC}" dt="2023-12-18T12:31:49.716" v="51" actId="207"/>
          <ac:spMkLst>
            <pc:docMk/>
            <pc:sldMk cId="3692115390" sldId="293"/>
            <ac:spMk id="8" creationId="{5333F4F1-99FA-9E93-956C-48D446A9D89E}"/>
          </ac:spMkLst>
        </pc:spChg>
      </pc:sldChg>
      <pc:sldChg chg="delSp modSp add mod">
        <pc:chgData name="Anang Prasetyo" userId="d2bf56b7-245b-438e-9310-f7cdc03e2f43" providerId="ADAL" clId="{4EECCAB6-4F68-D444-84B6-9AE8EB019AAC}" dt="2023-12-18T12:35:54.359" v="115" actId="179"/>
        <pc:sldMkLst>
          <pc:docMk/>
          <pc:sldMk cId="2314909556" sldId="294"/>
        </pc:sldMkLst>
        <pc:spChg chg="mod">
          <ac:chgData name="Anang Prasetyo" userId="d2bf56b7-245b-438e-9310-f7cdc03e2f43" providerId="ADAL" clId="{4EECCAB6-4F68-D444-84B6-9AE8EB019AAC}" dt="2023-12-18T12:34:59.657" v="83" actId="2711"/>
          <ac:spMkLst>
            <pc:docMk/>
            <pc:sldMk cId="2314909556" sldId="294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35:54.359" v="115" actId="179"/>
          <ac:spMkLst>
            <pc:docMk/>
            <pc:sldMk cId="2314909556" sldId="294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8T12:35:06.834" v="84" actId="478"/>
          <ac:picMkLst>
            <pc:docMk/>
            <pc:sldMk cId="2314909556" sldId="294"/>
            <ac:picMk id="4" creationId="{72755276-8914-F8A4-0B6F-245CAE5FBB36}"/>
          </ac:picMkLst>
        </pc:picChg>
      </pc:sldChg>
      <pc:sldChg chg="modSp add mod">
        <pc:chgData name="Anang Prasetyo" userId="d2bf56b7-245b-438e-9310-f7cdc03e2f43" providerId="ADAL" clId="{4EECCAB6-4F68-D444-84B6-9AE8EB019AAC}" dt="2023-12-18T12:39:55.981" v="170" actId="255"/>
        <pc:sldMkLst>
          <pc:docMk/>
          <pc:sldMk cId="2399103984" sldId="295"/>
        </pc:sldMkLst>
        <pc:spChg chg="mod">
          <ac:chgData name="Anang Prasetyo" userId="d2bf56b7-245b-438e-9310-f7cdc03e2f43" providerId="ADAL" clId="{4EECCAB6-4F68-D444-84B6-9AE8EB019AAC}" dt="2023-12-18T12:39:55.981" v="170" actId="255"/>
          <ac:spMkLst>
            <pc:docMk/>
            <pc:sldMk cId="2399103984" sldId="295"/>
            <ac:spMk id="7" creationId="{ABEDBFB7-134F-36FB-A892-C6DFA0930D48}"/>
          </ac:spMkLst>
        </pc:spChg>
      </pc:sldChg>
      <pc:sldChg chg="modSp add mod">
        <pc:chgData name="Anang Prasetyo" userId="d2bf56b7-245b-438e-9310-f7cdc03e2f43" providerId="ADAL" clId="{4EECCAB6-4F68-D444-84B6-9AE8EB019AAC}" dt="2023-12-18T12:39:47.301" v="168" actId="255"/>
        <pc:sldMkLst>
          <pc:docMk/>
          <pc:sldMk cId="4287981028" sldId="296"/>
        </pc:sldMkLst>
        <pc:spChg chg="mod">
          <ac:chgData name="Anang Prasetyo" userId="d2bf56b7-245b-438e-9310-f7cdc03e2f43" providerId="ADAL" clId="{4EECCAB6-4F68-D444-84B6-9AE8EB019AAC}" dt="2023-12-18T12:39:47.301" v="168" actId="255"/>
          <ac:spMkLst>
            <pc:docMk/>
            <pc:sldMk cId="4287981028" sldId="296"/>
            <ac:spMk id="7" creationId="{ABEDBFB7-134F-36FB-A892-C6DFA0930D48}"/>
          </ac:spMkLst>
        </pc:spChg>
      </pc:sldChg>
      <pc:sldChg chg="delSp modSp add mod ord">
        <pc:chgData name="Anang Prasetyo" userId="d2bf56b7-245b-438e-9310-f7cdc03e2f43" providerId="ADAL" clId="{4EECCAB6-4F68-D444-84B6-9AE8EB019AAC}" dt="2023-12-18T12:54:33.820" v="439" actId="20577"/>
        <pc:sldMkLst>
          <pc:docMk/>
          <pc:sldMk cId="1494587499" sldId="297"/>
        </pc:sldMkLst>
        <pc:spChg chg="mod">
          <ac:chgData name="Anang Prasetyo" userId="d2bf56b7-245b-438e-9310-f7cdc03e2f43" providerId="ADAL" clId="{4EECCAB6-4F68-D444-84B6-9AE8EB019AAC}" dt="2023-12-18T12:54:33.820" v="439" actId="20577"/>
          <ac:spMkLst>
            <pc:docMk/>
            <pc:sldMk cId="1494587499" sldId="297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41:21.269" v="214" actId="179"/>
          <ac:spMkLst>
            <pc:docMk/>
            <pc:sldMk cId="1494587499" sldId="297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8T12:40:04.416" v="171" actId="478"/>
          <ac:picMkLst>
            <pc:docMk/>
            <pc:sldMk cId="1494587499" sldId="297"/>
            <ac:picMk id="4" creationId="{72755276-8914-F8A4-0B6F-245CAE5FBB36}"/>
          </ac:picMkLst>
        </pc:picChg>
      </pc:sldChg>
      <pc:sldChg chg="modSp add mod">
        <pc:chgData name="Anang Prasetyo" userId="d2bf56b7-245b-438e-9310-f7cdc03e2f43" providerId="ADAL" clId="{4EECCAB6-4F68-D444-84B6-9AE8EB019AAC}" dt="2023-12-18T12:54:37.835" v="440" actId="20577"/>
        <pc:sldMkLst>
          <pc:docMk/>
          <pc:sldMk cId="3431235375" sldId="298"/>
        </pc:sldMkLst>
        <pc:spChg chg="mod">
          <ac:chgData name="Anang Prasetyo" userId="d2bf56b7-245b-438e-9310-f7cdc03e2f43" providerId="ADAL" clId="{4EECCAB6-4F68-D444-84B6-9AE8EB019AAC}" dt="2023-12-18T12:54:37.835" v="440" actId="20577"/>
          <ac:spMkLst>
            <pc:docMk/>
            <pc:sldMk cId="3431235375" sldId="298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42:13.003" v="237" actId="1076"/>
          <ac:spMkLst>
            <pc:docMk/>
            <pc:sldMk cId="3431235375" sldId="298"/>
            <ac:spMk id="7" creationId="{ABEDBFB7-134F-36FB-A892-C6DFA0930D48}"/>
          </ac:spMkLst>
        </pc:spChg>
      </pc:sldChg>
      <pc:sldChg chg="addSp modSp add mod">
        <pc:chgData name="Anang Prasetyo" userId="d2bf56b7-245b-438e-9310-f7cdc03e2f43" providerId="ADAL" clId="{4EECCAB6-4F68-D444-84B6-9AE8EB019AAC}" dt="2023-12-18T12:54:42.515" v="441" actId="20577"/>
        <pc:sldMkLst>
          <pc:docMk/>
          <pc:sldMk cId="1756438449" sldId="299"/>
        </pc:sldMkLst>
        <pc:spChg chg="mod">
          <ac:chgData name="Anang Prasetyo" userId="d2bf56b7-245b-438e-9310-f7cdc03e2f43" providerId="ADAL" clId="{4EECCAB6-4F68-D444-84B6-9AE8EB019AAC}" dt="2023-12-18T12:43:31.254" v="255" actId="20577"/>
          <ac:spMkLst>
            <pc:docMk/>
            <pc:sldMk cId="1756438449" sldId="299"/>
            <ac:spMk id="2" creationId="{AB6F138F-EFD5-E641-E70A-BB214EFF136D}"/>
          </ac:spMkLst>
        </pc:spChg>
        <pc:spChg chg="mod">
          <ac:chgData name="Anang Prasetyo" userId="d2bf56b7-245b-438e-9310-f7cdc03e2f43" providerId="ADAL" clId="{4EECCAB6-4F68-D444-84B6-9AE8EB019AAC}" dt="2023-12-18T12:54:42.515" v="441" actId="20577"/>
          <ac:spMkLst>
            <pc:docMk/>
            <pc:sldMk cId="1756438449" sldId="299"/>
            <ac:spMk id="3" creationId="{0BBB728F-003C-7D1E-53EE-5CB26723A9D1}"/>
          </ac:spMkLst>
        </pc:spChg>
        <pc:spChg chg="add mod">
          <ac:chgData name="Anang Prasetyo" userId="d2bf56b7-245b-438e-9310-f7cdc03e2f43" providerId="ADAL" clId="{4EECCAB6-4F68-D444-84B6-9AE8EB019AAC}" dt="2023-12-18T12:44:42.789" v="276" actId="113"/>
          <ac:spMkLst>
            <pc:docMk/>
            <pc:sldMk cId="1756438449" sldId="299"/>
            <ac:spMk id="4" creationId="{671267B6-A5A7-6140-BD75-30D9DC394EB9}"/>
          </ac:spMkLst>
        </pc:spChg>
        <pc:spChg chg="mod">
          <ac:chgData name="Anang Prasetyo" userId="d2bf56b7-245b-438e-9310-f7cdc03e2f43" providerId="ADAL" clId="{4EECCAB6-4F68-D444-84B6-9AE8EB019AAC}" dt="2023-12-18T12:44:20.694" v="269" actId="2711"/>
          <ac:spMkLst>
            <pc:docMk/>
            <pc:sldMk cId="1756438449" sldId="299"/>
            <ac:spMk id="7" creationId="{ABEDBFB7-134F-36FB-A892-C6DFA0930D48}"/>
          </ac:spMkLst>
        </pc:spChg>
        <pc:picChg chg="add mod">
          <ac:chgData name="Anang Prasetyo" userId="d2bf56b7-245b-438e-9310-f7cdc03e2f43" providerId="ADAL" clId="{4EECCAB6-4F68-D444-84B6-9AE8EB019AAC}" dt="2023-12-18T12:44:35.384" v="275" actId="14100"/>
          <ac:picMkLst>
            <pc:docMk/>
            <pc:sldMk cId="1756438449" sldId="299"/>
            <ac:picMk id="5" creationId="{3728EBD1-6F5E-7915-4D45-733529F2EED8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4:46.270" v="442"/>
        <pc:sldMkLst>
          <pc:docMk/>
          <pc:sldMk cId="4030469043" sldId="300"/>
        </pc:sldMkLst>
        <pc:spChg chg="mod">
          <ac:chgData name="Anang Prasetyo" userId="d2bf56b7-245b-438e-9310-f7cdc03e2f43" providerId="ADAL" clId="{4EECCAB6-4F68-D444-84B6-9AE8EB019AAC}" dt="2023-12-18T12:54:46.270" v="442"/>
          <ac:spMkLst>
            <pc:docMk/>
            <pc:sldMk cId="4030469043" sldId="300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44:58.325" v="279" actId="113"/>
          <ac:spMkLst>
            <pc:docMk/>
            <pc:sldMk cId="4030469043" sldId="300"/>
            <ac:spMk id="4" creationId="{671267B6-A5A7-6140-BD75-30D9DC394EB9}"/>
          </ac:spMkLst>
        </pc:spChg>
        <pc:spChg chg="mod">
          <ac:chgData name="Anang Prasetyo" userId="d2bf56b7-245b-438e-9310-f7cdc03e2f43" providerId="ADAL" clId="{4EECCAB6-4F68-D444-84B6-9AE8EB019AAC}" dt="2023-12-18T12:51:53.593" v="389" actId="2710"/>
          <ac:spMkLst>
            <pc:docMk/>
            <pc:sldMk cId="4030469043" sldId="300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8T12:45:00.721" v="280" actId="478"/>
          <ac:picMkLst>
            <pc:docMk/>
            <pc:sldMk cId="4030469043" sldId="300"/>
            <ac:picMk id="5" creationId="{3728EBD1-6F5E-7915-4D45-733529F2EED8}"/>
          </ac:picMkLst>
        </pc:picChg>
        <pc:picChg chg="add mod">
          <ac:chgData name="Anang Prasetyo" userId="d2bf56b7-245b-438e-9310-f7cdc03e2f43" providerId="ADAL" clId="{4EECCAB6-4F68-D444-84B6-9AE8EB019AAC}" dt="2023-12-18T12:45:30.824" v="292" actId="14100"/>
          <ac:picMkLst>
            <pc:docMk/>
            <pc:sldMk cId="4030469043" sldId="300"/>
            <ac:picMk id="6" creationId="{FAE5481D-1338-C16F-4C45-78B48DAC3605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4:49.467" v="443"/>
        <pc:sldMkLst>
          <pc:docMk/>
          <pc:sldMk cId="2280862534" sldId="301"/>
        </pc:sldMkLst>
        <pc:spChg chg="mod">
          <ac:chgData name="Anang Prasetyo" userId="d2bf56b7-245b-438e-9310-f7cdc03e2f43" providerId="ADAL" clId="{4EECCAB6-4F68-D444-84B6-9AE8EB019AAC}" dt="2023-12-18T12:54:49.467" v="443"/>
          <ac:spMkLst>
            <pc:docMk/>
            <pc:sldMk cId="2280862534" sldId="301"/>
            <ac:spMk id="3" creationId="{0BBB728F-003C-7D1E-53EE-5CB26723A9D1}"/>
          </ac:spMkLst>
        </pc:spChg>
        <pc:spChg chg="del">
          <ac:chgData name="Anang Prasetyo" userId="d2bf56b7-245b-438e-9310-f7cdc03e2f43" providerId="ADAL" clId="{4EECCAB6-4F68-D444-84B6-9AE8EB019AAC}" dt="2023-12-18T12:46:03.972" v="296" actId="478"/>
          <ac:spMkLst>
            <pc:docMk/>
            <pc:sldMk cId="2280862534" sldId="301"/>
            <ac:spMk id="7" creationId="{ABEDBFB7-134F-36FB-A892-C6DFA0930D48}"/>
          </ac:spMkLst>
        </pc:spChg>
        <pc:spChg chg="add del mod">
          <ac:chgData name="Anang Prasetyo" userId="d2bf56b7-245b-438e-9310-f7cdc03e2f43" providerId="ADAL" clId="{4EECCAB6-4F68-D444-84B6-9AE8EB019AAC}" dt="2023-12-18T12:46:05.517" v="297"/>
          <ac:spMkLst>
            <pc:docMk/>
            <pc:sldMk cId="2280862534" sldId="301"/>
            <ac:spMk id="8" creationId="{BB13E966-4F45-47B2-87C0-7AB540D45D5E}"/>
          </ac:spMkLst>
        </pc:spChg>
        <pc:picChg chg="del">
          <ac:chgData name="Anang Prasetyo" userId="d2bf56b7-245b-438e-9310-f7cdc03e2f43" providerId="ADAL" clId="{4EECCAB6-4F68-D444-84B6-9AE8EB019AAC}" dt="2023-12-18T12:46:03.972" v="296" actId="478"/>
          <ac:picMkLst>
            <pc:docMk/>
            <pc:sldMk cId="2280862534" sldId="301"/>
            <ac:picMk id="6" creationId="{FAE5481D-1338-C16F-4C45-78B48DAC3605}"/>
          </ac:picMkLst>
        </pc:picChg>
        <pc:picChg chg="add mod">
          <ac:chgData name="Anang Prasetyo" userId="d2bf56b7-245b-438e-9310-f7cdc03e2f43" providerId="ADAL" clId="{4EECCAB6-4F68-D444-84B6-9AE8EB019AAC}" dt="2023-12-18T12:46:14.135" v="299" actId="14100"/>
          <ac:picMkLst>
            <pc:docMk/>
            <pc:sldMk cId="2280862534" sldId="301"/>
            <ac:picMk id="9" creationId="{A441DD2A-E056-ABE9-3726-4881085714F4}"/>
          </ac:picMkLst>
        </pc:picChg>
      </pc:sldChg>
      <pc:sldChg chg="addSp delSp modSp add mod ord">
        <pc:chgData name="Anang Prasetyo" userId="d2bf56b7-245b-438e-9310-f7cdc03e2f43" providerId="ADAL" clId="{4EECCAB6-4F68-D444-84B6-9AE8EB019AAC}" dt="2023-12-18T12:54:52.463" v="444"/>
        <pc:sldMkLst>
          <pc:docMk/>
          <pc:sldMk cId="3706828961" sldId="302"/>
        </pc:sldMkLst>
        <pc:spChg chg="mod">
          <ac:chgData name="Anang Prasetyo" userId="d2bf56b7-245b-438e-9310-f7cdc03e2f43" providerId="ADAL" clId="{4EECCAB6-4F68-D444-84B6-9AE8EB019AAC}" dt="2023-12-18T12:54:52.463" v="444"/>
          <ac:spMkLst>
            <pc:docMk/>
            <pc:sldMk cId="3706828961" sldId="302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46:56.948" v="313" actId="2711"/>
          <ac:spMkLst>
            <pc:docMk/>
            <pc:sldMk cId="3706828961" sldId="302"/>
            <ac:spMk id="4" creationId="{671267B6-A5A7-6140-BD75-30D9DC394EB9}"/>
          </ac:spMkLst>
        </pc:spChg>
        <pc:spChg chg="mod">
          <ac:chgData name="Anang Prasetyo" userId="d2bf56b7-245b-438e-9310-f7cdc03e2f43" providerId="ADAL" clId="{4EECCAB6-4F68-D444-84B6-9AE8EB019AAC}" dt="2023-12-18T12:47:01.377" v="314" actId="2711"/>
          <ac:spMkLst>
            <pc:docMk/>
            <pc:sldMk cId="3706828961" sldId="302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8T12:46:35.194" v="302" actId="478"/>
          <ac:picMkLst>
            <pc:docMk/>
            <pc:sldMk cId="3706828961" sldId="302"/>
            <ac:picMk id="5" creationId="{3728EBD1-6F5E-7915-4D45-733529F2EED8}"/>
          </ac:picMkLst>
        </pc:picChg>
        <pc:picChg chg="add mod">
          <ac:chgData name="Anang Prasetyo" userId="d2bf56b7-245b-438e-9310-f7cdc03e2f43" providerId="ADAL" clId="{4EECCAB6-4F68-D444-84B6-9AE8EB019AAC}" dt="2023-12-18T12:46:41.583" v="305" actId="14100"/>
          <ac:picMkLst>
            <pc:docMk/>
            <pc:sldMk cId="3706828961" sldId="302"/>
            <ac:picMk id="6" creationId="{C06A9762-BEAF-576A-0BA8-CAF0D2CD9728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4:55.535" v="445"/>
        <pc:sldMkLst>
          <pc:docMk/>
          <pc:sldMk cId="3326981188" sldId="303"/>
        </pc:sldMkLst>
        <pc:spChg chg="mod">
          <ac:chgData name="Anang Prasetyo" userId="d2bf56b7-245b-438e-9310-f7cdc03e2f43" providerId="ADAL" clId="{4EECCAB6-4F68-D444-84B6-9AE8EB019AAC}" dt="2023-12-18T12:54:55.535" v="445"/>
          <ac:spMkLst>
            <pc:docMk/>
            <pc:sldMk cId="3326981188" sldId="303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47:22.063" v="318" actId="113"/>
          <ac:spMkLst>
            <pc:docMk/>
            <pc:sldMk cId="3326981188" sldId="303"/>
            <ac:spMk id="4" creationId="{671267B6-A5A7-6140-BD75-30D9DC394EB9}"/>
          </ac:spMkLst>
        </pc:spChg>
        <pc:spChg chg="mod">
          <ac:chgData name="Anang Prasetyo" userId="d2bf56b7-245b-438e-9310-f7cdc03e2f43" providerId="ADAL" clId="{4EECCAB6-4F68-D444-84B6-9AE8EB019AAC}" dt="2023-12-18T12:47:46.239" v="322" actId="1076"/>
          <ac:spMkLst>
            <pc:docMk/>
            <pc:sldMk cId="3326981188" sldId="303"/>
            <ac:spMk id="7" creationId="{ABEDBFB7-134F-36FB-A892-C6DFA0930D48}"/>
          </ac:spMkLst>
        </pc:spChg>
        <pc:spChg chg="add del mod">
          <ac:chgData name="Anang Prasetyo" userId="d2bf56b7-245b-438e-9310-f7cdc03e2f43" providerId="ADAL" clId="{4EECCAB6-4F68-D444-84B6-9AE8EB019AAC}" dt="2023-12-18T12:48:00.083" v="328"/>
          <ac:spMkLst>
            <pc:docMk/>
            <pc:sldMk cId="3326981188" sldId="303"/>
            <ac:spMk id="8" creationId="{5AF3128F-65D9-5CE1-4E2C-0C13C0E15091}"/>
          </ac:spMkLst>
        </pc:spChg>
        <pc:picChg chg="add mod">
          <ac:chgData name="Anang Prasetyo" userId="d2bf56b7-245b-438e-9310-f7cdc03e2f43" providerId="ADAL" clId="{4EECCAB6-4F68-D444-84B6-9AE8EB019AAC}" dt="2023-12-18T12:47:53.867" v="325" actId="14100"/>
          <ac:picMkLst>
            <pc:docMk/>
            <pc:sldMk cId="3326981188" sldId="303"/>
            <ac:picMk id="5" creationId="{845382F2-A48B-8F61-2BA2-80901CA66AB3}"/>
          </ac:picMkLst>
        </pc:picChg>
        <pc:picChg chg="del">
          <ac:chgData name="Anang Prasetyo" userId="d2bf56b7-245b-438e-9310-f7cdc03e2f43" providerId="ADAL" clId="{4EECCAB6-4F68-D444-84B6-9AE8EB019AAC}" dt="2023-12-18T12:47:24.207" v="319" actId="478"/>
          <ac:picMkLst>
            <pc:docMk/>
            <pc:sldMk cId="3326981188" sldId="303"/>
            <ac:picMk id="6" creationId="{C06A9762-BEAF-576A-0BA8-CAF0D2CD9728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4:57.826" v="446"/>
        <pc:sldMkLst>
          <pc:docMk/>
          <pc:sldMk cId="3055592594" sldId="304"/>
        </pc:sldMkLst>
        <pc:spChg chg="mod">
          <ac:chgData name="Anang Prasetyo" userId="d2bf56b7-245b-438e-9310-f7cdc03e2f43" providerId="ADAL" clId="{4EECCAB6-4F68-D444-84B6-9AE8EB019AAC}" dt="2023-12-18T12:54:57.826" v="446"/>
          <ac:spMkLst>
            <pc:docMk/>
            <pc:sldMk cId="3055592594" sldId="304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49:08.126" v="352" actId="1076"/>
          <ac:spMkLst>
            <pc:docMk/>
            <pc:sldMk cId="3055592594" sldId="304"/>
            <ac:spMk id="4" creationId="{671267B6-A5A7-6140-BD75-30D9DC394EB9}"/>
          </ac:spMkLst>
        </pc:spChg>
        <pc:spChg chg="mod">
          <ac:chgData name="Anang Prasetyo" userId="d2bf56b7-245b-438e-9310-f7cdc03e2f43" providerId="ADAL" clId="{4EECCAB6-4F68-D444-84B6-9AE8EB019AAC}" dt="2023-12-18T12:49:04.818" v="351" actId="1076"/>
          <ac:spMkLst>
            <pc:docMk/>
            <pc:sldMk cId="3055592594" sldId="304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8T12:48:12.024" v="330" actId="478"/>
          <ac:picMkLst>
            <pc:docMk/>
            <pc:sldMk cId="3055592594" sldId="304"/>
            <ac:picMk id="5" creationId="{845382F2-A48B-8F61-2BA2-80901CA66AB3}"/>
          </ac:picMkLst>
        </pc:picChg>
        <pc:picChg chg="add mod">
          <ac:chgData name="Anang Prasetyo" userId="d2bf56b7-245b-438e-9310-f7cdc03e2f43" providerId="ADAL" clId="{4EECCAB6-4F68-D444-84B6-9AE8EB019AAC}" dt="2023-12-18T12:49:08.126" v="352" actId="1076"/>
          <ac:picMkLst>
            <pc:docMk/>
            <pc:sldMk cId="3055592594" sldId="304"/>
            <ac:picMk id="6" creationId="{33E20974-8019-30C5-51D1-D93E9D84448B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5:01.371" v="447"/>
        <pc:sldMkLst>
          <pc:docMk/>
          <pc:sldMk cId="2938054435" sldId="305"/>
        </pc:sldMkLst>
        <pc:spChg chg="mod">
          <ac:chgData name="Anang Prasetyo" userId="d2bf56b7-245b-438e-9310-f7cdc03e2f43" providerId="ADAL" clId="{4EECCAB6-4F68-D444-84B6-9AE8EB019AAC}" dt="2023-12-18T12:55:01.371" v="447"/>
          <ac:spMkLst>
            <pc:docMk/>
            <pc:sldMk cId="2938054435" sldId="305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49:50.197" v="362" actId="20577"/>
          <ac:spMkLst>
            <pc:docMk/>
            <pc:sldMk cId="2938054435" sldId="305"/>
            <ac:spMk id="4" creationId="{671267B6-A5A7-6140-BD75-30D9DC394EB9}"/>
          </ac:spMkLst>
        </pc:spChg>
        <pc:spChg chg="mod">
          <ac:chgData name="Anang Prasetyo" userId="d2bf56b7-245b-438e-9310-f7cdc03e2f43" providerId="ADAL" clId="{4EECCAB6-4F68-D444-84B6-9AE8EB019AAC}" dt="2023-12-18T12:50:13.828" v="369" actId="1076"/>
          <ac:spMkLst>
            <pc:docMk/>
            <pc:sldMk cId="2938054435" sldId="305"/>
            <ac:spMk id="7" creationId="{ABEDBFB7-134F-36FB-A892-C6DFA0930D48}"/>
          </ac:spMkLst>
        </pc:spChg>
        <pc:picChg chg="add mod">
          <ac:chgData name="Anang Prasetyo" userId="d2bf56b7-245b-438e-9310-f7cdc03e2f43" providerId="ADAL" clId="{4EECCAB6-4F68-D444-84B6-9AE8EB019AAC}" dt="2023-12-18T12:50:15.861" v="370" actId="14100"/>
          <ac:picMkLst>
            <pc:docMk/>
            <pc:sldMk cId="2938054435" sldId="305"/>
            <ac:picMk id="5" creationId="{8476FF91-9DD4-E666-0700-F58C2F6D2731}"/>
          </ac:picMkLst>
        </pc:picChg>
        <pc:picChg chg="del">
          <ac:chgData name="Anang Prasetyo" userId="d2bf56b7-245b-438e-9310-f7cdc03e2f43" providerId="ADAL" clId="{4EECCAB6-4F68-D444-84B6-9AE8EB019AAC}" dt="2023-12-18T12:49:52.718" v="363" actId="478"/>
          <ac:picMkLst>
            <pc:docMk/>
            <pc:sldMk cId="2938054435" sldId="305"/>
            <ac:picMk id="6" creationId="{33E20974-8019-30C5-51D1-D93E9D84448B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5:04.172" v="448"/>
        <pc:sldMkLst>
          <pc:docMk/>
          <pc:sldMk cId="211453322" sldId="306"/>
        </pc:sldMkLst>
        <pc:spChg chg="mod">
          <ac:chgData name="Anang Prasetyo" userId="d2bf56b7-245b-438e-9310-f7cdc03e2f43" providerId="ADAL" clId="{4EECCAB6-4F68-D444-84B6-9AE8EB019AAC}" dt="2023-12-18T12:55:04.172" v="448"/>
          <ac:spMkLst>
            <pc:docMk/>
            <pc:sldMk cId="211453322" sldId="306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51:00.236" v="377" actId="2711"/>
          <ac:spMkLst>
            <pc:docMk/>
            <pc:sldMk cId="211453322" sldId="306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8T12:50:41.779" v="372" actId="478"/>
          <ac:picMkLst>
            <pc:docMk/>
            <pc:sldMk cId="211453322" sldId="306"/>
            <ac:picMk id="5" creationId="{8476FF91-9DD4-E666-0700-F58C2F6D2731}"/>
          </ac:picMkLst>
        </pc:picChg>
        <pc:picChg chg="add mod">
          <ac:chgData name="Anang Prasetyo" userId="d2bf56b7-245b-438e-9310-f7cdc03e2f43" providerId="ADAL" clId="{4EECCAB6-4F68-D444-84B6-9AE8EB019AAC}" dt="2023-12-18T12:50:52.898" v="375" actId="14100"/>
          <ac:picMkLst>
            <pc:docMk/>
            <pc:sldMk cId="211453322" sldId="306"/>
            <ac:picMk id="6" creationId="{446C829C-9627-8041-10BC-3CE080315FE7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5:07.259" v="449"/>
        <pc:sldMkLst>
          <pc:docMk/>
          <pc:sldMk cId="38743989" sldId="307"/>
        </pc:sldMkLst>
        <pc:spChg chg="mod">
          <ac:chgData name="Anang Prasetyo" userId="d2bf56b7-245b-438e-9310-f7cdc03e2f43" providerId="ADAL" clId="{4EECCAB6-4F68-D444-84B6-9AE8EB019AAC}" dt="2023-12-18T12:55:07.259" v="449"/>
          <ac:spMkLst>
            <pc:docMk/>
            <pc:sldMk cId="38743989" sldId="307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51:28.112" v="386" actId="2711"/>
          <ac:spMkLst>
            <pc:docMk/>
            <pc:sldMk cId="38743989" sldId="307"/>
            <ac:spMk id="7" creationId="{ABEDBFB7-134F-36FB-A892-C6DFA0930D48}"/>
          </ac:spMkLst>
        </pc:spChg>
        <pc:picChg chg="add del mod">
          <ac:chgData name="Anang Prasetyo" userId="d2bf56b7-245b-438e-9310-f7cdc03e2f43" providerId="ADAL" clId="{4EECCAB6-4F68-D444-84B6-9AE8EB019AAC}" dt="2023-12-18T12:51:14.506" v="380"/>
          <ac:picMkLst>
            <pc:docMk/>
            <pc:sldMk cId="38743989" sldId="307"/>
            <ac:picMk id="5" creationId="{897D4221-5663-32CA-AA57-BC09D7B5BB09}"/>
          </ac:picMkLst>
        </pc:picChg>
        <pc:picChg chg="del">
          <ac:chgData name="Anang Prasetyo" userId="d2bf56b7-245b-438e-9310-f7cdc03e2f43" providerId="ADAL" clId="{4EECCAB6-4F68-D444-84B6-9AE8EB019AAC}" dt="2023-12-18T12:51:15.610" v="381" actId="478"/>
          <ac:picMkLst>
            <pc:docMk/>
            <pc:sldMk cId="38743989" sldId="307"/>
            <ac:picMk id="6" creationId="{446C829C-9627-8041-10BC-3CE080315FE7}"/>
          </ac:picMkLst>
        </pc:picChg>
        <pc:picChg chg="add mod">
          <ac:chgData name="Anang Prasetyo" userId="d2bf56b7-245b-438e-9310-f7cdc03e2f43" providerId="ADAL" clId="{4EECCAB6-4F68-D444-84B6-9AE8EB019AAC}" dt="2023-12-18T12:51:21.189" v="384" actId="14100"/>
          <ac:picMkLst>
            <pc:docMk/>
            <pc:sldMk cId="38743989" sldId="307"/>
            <ac:picMk id="8" creationId="{F7BDC088-42B7-8CAC-18D5-15FD9A6ECF5B}"/>
          </ac:picMkLst>
        </pc:picChg>
      </pc:sldChg>
      <pc:sldChg chg="add del">
        <pc:chgData name="Anang Prasetyo" userId="d2bf56b7-245b-438e-9310-f7cdc03e2f43" providerId="ADAL" clId="{4EECCAB6-4F68-D444-84B6-9AE8EB019AAC}" dt="2023-12-18T12:51:42.158" v="388" actId="2696"/>
        <pc:sldMkLst>
          <pc:docMk/>
          <pc:sldMk cId="1153420585" sldId="308"/>
        </pc:sldMkLst>
      </pc:sldChg>
      <pc:sldChg chg="addSp delSp modSp add mod ord">
        <pc:chgData name="Anang Prasetyo" userId="d2bf56b7-245b-438e-9310-f7cdc03e2f43" providerId="ADAL" clId="{4EECCAB6-4F68-D444-84B6-9AE8EB019AAC}" dt="2023-12-18T12:55:10.379" v="450"/>
        <pc:sldMkLst>
          <pc:docMk/>
          <pc:sldMk cId="3114982938" sldId="308"/>
        </pc:sldMkLst>
        <pc:spChg chg="mod">
          <ac:chgData name="Anang Prasetyo" userId="d2bf56b7-245b-438e-9310-f7cdc03e2f43" providerId="ADAL" clId="{4EECCAB6-4F68-D444-84B6-9AE8EB019AAC}" dt="2023-12-18T12:55:10.379" v="450"/>
          <ac:spMkLst>
            <pc:docMk/>
            <pc:sldMk cId="3114982938" sldId="308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52:40.781" v="401" actId="1076"/>
          <ac:spMkLst>
            <pc:docMk/>
            <pc:sldMk cId="3114982938" sldId="308"/>
            <ac:spMk id="7" creationId="{ABEDBFB7-134F-36FB-A892-C6DFA0930D48}"/>
          </ac:spMkLst>
        </pc:spChg>
        <pc:picChg chg="add mod">
          <ac:chgData name="Anang Prasetyo" userId="d2bf56b7-245b-438e-9310-f7cdc03e2f43" providerId="ADAL" clId="{4EECCAB6-4F68-D444-84B6-9AE8EB019AAC}" dt="2023-12-18T12:52:36.528" v="400" actId="14100"/>
          <ac:picMkLst>
            <pc:docMk/>
            <pc:sldMk cId="3114982938" sldId="308"/>
            <ac:picMk id="5" creationId="{CD86DE88-E517-DACF-3018-7F5403592A2A}"/>
          </ac:picMkLst>
        </pc:picChg>
        <pc:picChg chg="del">
          <ac:chgData name="Anang Prasetyo" userId="d2bf56b7-245b-438e-9310-f7cdc03e2f43" providerId="ADAL" clId="{4EECCAB6-4F68-D444-84B6-9AE8EB019AAC}" dt="2023-12-18T12:52:28.119" v="397" actId="478"/>
          <ac:picMkLst>
            <pc:docMk/>
            <pc:sldMk cId="3114982938" sldId="308"/>
            <ac:picMk id="6" creationId="{FAE5481D-1338-C16F-4C45-78B48DAC3605}"/>
          </ac:picMkLst>
        </pc:picChg>
      </pc:sldChg>
      <pc:sldChg chg="addSp delSp modSp add mod ord">
        <pc:chgData name="Anang Prasetyo" userId="d2bf56b7-245b-438e-9310-f7cdc03e2f43" providerId="ADAL" clId="{4EECCAB6-4F68-D444-84B6-9AE8EB019AAC}" dt="2023-12-18T12:55:14.633" v="451"/>
        <pc:sldMkLst>
          <pc:docMk/>
          <pc:sldMk cId="1568566713" sldId="309"/>
        </pc:sldMkLst>
        <pc:spChg chg="mod">
          <ac:chgData name="Anang Prasetyo" userId="d2bf56b7-245b-438e-9310-f7cdc03e2f43" providerId="ADAL" clId="{4EECCAB6-4F68-D444-84B6-9AE8EB019AAC}" dt="2023-12-18T12:55:14.633" v="451"/>
          <ac:spMkLst>
            <pc:docMk/>
            <pc:sldMk cId="1568566713" sldId="309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53:03.174" v="404"/>
          <ac:spMkLst>
            <pc:docMk/>
            <pc:sldMk cId="1568566713" sldId="309"/>
            <ac:spMk id="4" creationId="{671267B6-A5A7-6140-BD75-30D9DC394EB9}"/>
          </ac:spMkLst>
        </pc:spChg>
        <pc:spChg chg="mod">
          <ac:chgData name="Anang Prasetyo" userId="d2bf56b7-245b-438e-9310-f7cdc03e2f43" providerId="ADAL" clId="{4EECCAB6-4F68-D444-84B6-9AE8EB019AAC}" dt="2023-12-18T12:53:20.178" v="409"/>
          <ac:spMkLst>
            <pc:docMk/>
            <pc:sldMk cId="1568566713" sldId="309"/>
            <ac:spMk id="7" creationId="{ABEDBFB7-134F-36FB-A892-C6DFA0930D48}"/>
          </ac:spMkLst>
        </pc:spChg>
        <pc:picChg chg="add mod">
          <ac:chgData name="Anang Prasetyo" userId="d2bf56b7-245b-438e-9310-f7cdc03e2f43" providerId="ADAL" clId="{4EECCAB6-4F68-D444-84B6-9AE8EB019AAC}" dt="2023-12-18T12:53:12.595" v="408" actId="14100"/>
          <ac:picMkLst>
            <pc:docMk/>
            <pc:sldMk cId="1568566713" sldId="309"/>
            <ac:picMk id="5" creationId="{819DF386-90FA-E4B8-22AF-BEEE893930DA}"/>
          </ac:picMkLst>
        </pc:picChg>
        <pc:picChg chg="del">
          <ac:chgData name="Anang Prasetyo" userId="d2bf56b7-245b-438e-9310-f7cdc03e2f43" providerId="ADAL" clId="{4EECCAB6-4F68-D444-84B6-9AE8EB019AAC}" dt="2023-12-18T12:53:06.722" v="405" actId="478"/>
          <ac:picMkLst>
            <pc:docMk/>
            <pc:sldMk cId="1568566713" sldId="309"/>
            <ac:picMk id="8" creationId="{F7BDC088-42B7-8CAC-18D5-15FD9A6ECF5B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5:18.414" v="452"/>
        <pc:sldMkLst>
          <pc:docMk/>
          <pc:sldMk cId="2054322059" sldId="310"/>
        </pc:sldMkLst>
        <pc:spChg chg="mod">
          <ac:chgData name="Anang Prasetyo" userId="d2bf56b7-245b-438e-9310-f7cdc03e2f43" providerId="ADAL" clId="{4EECCAB6-4F68-D444-84B6-9AE8EB019AAC}" dt="2023-12-18T12:55:18.414" v="452"/>
          <ac:spMkLst>
            <pc:docMk/>
            <pc:sldMk cId="2054322059" sldId="310"/>
            <ac:spMk id="3" creationId="{0BBB728F-003C-7D1E-53EE-5CB26723A9D1}"/>
          </ac:spMkLst>
        </pc:spChg>
        <pc:spChg chg="mod">
          <ac:chgData name="Anang Prasetyo" userId="d2bf56b7-245b-438e-9310-f7cdc03e2f43" providerId="ADAL" clId="{4EECCAB6-4F68-D444-84B6-9AE8EB019AAC}" dt="2023-12-18T12:53:45.750" v="415"/>
          <ac:spMkLst>
            <pc:docMk/>
            <pc:sldMk cId="2054322059" sldId="310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8T12:53:32.066" v="411" actId="478"/>
          <ac:picMkLst>
            <pc:docMk/>
            <pc:sldMk cId="2054322059" sldId="310"/>
            <ac:picMk id="5" creationId="{819DF386-90FA-E4B8-22AF-BEEE893930DA}"/>
          </ac:picMkLst>
        </pc:picChg>
        <pc:picChg chg="add mod">
          <ac:chgData name="Anang Prasetyo" userId="d2bf56b7-245b-438e-9310-f7cdc03e2f43" providerId="ADAL" clId="{4EECCAB6-4F68-D444-84B6-9AE8EB019AAC}" dt="2023-12-18T12:53:38.098" v="414" actId="14100"/>
          <ac:picMkLst>
            <pc:docMk/>
            <pc:sldMk cId="2054322059" sldId="310"/>
            <ac:picMk id="6" creationId="{DFC04FBC-E308-7C85-8067-8B3D0F6CB1A7}"/>
          </ac:picMkLst>
        </pc:picChg>
      </pc:sldChg>
      <pc:sldChg chg="addSp modSp add mod">
        <pc:chgData name="Anang Prasetyo" userId="d2bf56b7-245b-438e-9310-f7cdc03e2f43" providerId="ADAL" clId="{4EECCAB6-4F68-D444-84B6-9AE8EB019AAC}" dt="2023-12-18T12:57:51.717" v="505" actId="14100"/>
        <pc:sldMkLst>
          <pc:docMk/>
          <pc:sldMk cId="184705643" sldId="311"/>
        </pc:sldMkLst>
        <pc:spChg chg="mod">
          <ac:chgData name="Anang Prasetyo" userId="d2bf56b7-245b-438e-9310-f7cdc03e2f43" providerId="ADAL" clId="{4EECCAB6-4F68-D444-84B6-9AE8EB019AAC}" dt="2023-12-18T12:57:43.733" v="502" actId="1076"/>
          <ac:spMkLst>
            <pc:docMk/>
            <pc:sldMk cId="184705643" sldId="311"/>
            <ac:spMk id="7" creationId="{ABEDBFB7-134F-36FB-A892-C6DFA0930D48}"/>
          </ac:spMkLst>
        </pc:spChg>
        <pc:picChg chg="add mod">
          <ac:chgData name="Anang Prasetyo" userId="d2bf56b7-245b-438e-9310-f7cdc03e2f43" providerId="ADAL" clId="{4EECCAB6-4F68-D444-84B6-9AE8EB019AAC}" dt="2023-12-18T12:57:51.717" v="505" actId="14100"/>
          <ac:picMkLst>
            <pc:docMk/>
            <pc:sldMk cId="184705643" sldId="311"/>
            <ac:picMk id="4" creationId="{CBE5B12E-3688-EDA0-EF57-D3E5769FB270}"/>
          </ac:picMkLst>
        </pc:picChg>
      </pc:sldChg>
      <pc:sldChg chg="add del">
        <pc:chgData name="Anang Prasetyo" userId="d2bf56b7-245b-438e-9310-f7cdc03e2f43" providerId="ADAL" clId="{4EECCAB6-4F68-D444-84B6-9AE8EB019AAC}" dt="2023-12-18T12:54:03.326" v="417" actId="2696"/>
        <pc:sldMkLst>
          <pc:docMk/>
          <pc:sldMk cId="192355582" sldId="311"/>
        </pc:sldMkLst>
      </pc:sldChg>
      <pc:sldChg chg="addSp delSp modSp add mod">
        <pc:chgData name="Anang Prasetyo" userId="d2bf56b7-245b-438e-9310-f7cdc03e2f43" providerId="ADAL" clId="{4EECCAB6-4F68-D444-84B6-9AE8EB019AAC}" dt="2023-12-18T12:58:20.097" v="512" actId="20577"/>
        <pc:sldMkLst>
          <pc:docMk/>
          <pc:sldMk cId="2153681694" sldId="312"/>
        </pc:sldMkLst>
        <pc:spChg chg="mod">
          <ac:chgData name="Anang Prasetyo" userId="d2bf56b7-245b-438e-9310-f7cdc03e2f43" providerId="ADAL" clId="{4EECCAB6-4F68-D444-84B6-9AE8EB019AAC}" dt="2023-12-18T12:58:20.097" v="512" actId="20577"/>
          <ac:spMkLst>
            <pc:docMk/>
            <pc:sldMk cId="2153681694" sldId="312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8T12:58:02.275" v="507" actId="478"/>
          <ac:picMkLst>
            <pc:docMk/>
            <pc:sldMk cId="2153681694" sldId="312"/>
            <ac:picMk id="4" creationId="{CBE5B12E-3688-EDA0-EF57-D3E5769FB270}"/>
          </ac:picMkLst>
        </pc:picChg>
        <pc:picChg chg="add mod">
          <ac:chgData name="Anang Prasetyo" userId="d2bf56b7-245b-438e-9310-f7cdc03e2f43" providerId="ADAL" clId="{4EECCAB6-4F68-D444-84B6-9AE8EB019AAC}" dt="2023-12-18T12:58:07.112" v="510" actId="14100"/>
          <ac:picMkLst>
            <pc:docMk/>
            <pc:sldMk cId="2153681694" sldId="312"/>
            <ac:picMk id="5" creationId="{D1CFB8BB-B7DC-E24F-F4AA-B8A837704BE6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8:47.693" v="521" actId="20577"/>
        <pc:sldMkLst>
          <pc:docMk/>
          <pc:sldMk cId="1853096094" sldId="313"/>
        </pc:sldMkLst>
        <pc:spChg chg="mod">
          <ac:chgData name="Anang Prasetyo" userId="d2bf56b7-245b-438e-9310-f7cdc03e2f43" providerId="ADAL" clId="{4EECCAB6-4F68-D444-84B6-9AE8EB019AAC}" dt="2023-12-18T12:58:47.693" v="521" actId="20577"/>
          <ac:spMkLst>
            <pc:docMk/>
            <pc:sldMk cId="1853096094" sldId="313"/>
            <ac:spMk id="7" creationId="{ABEDBFB7-134F-36FB-A892-C6DFA0930D48}"/>
          </ac:spMkLst>
        </pc:spChg>
        <pc:picChg chg="add mod">
          <ac:chgData name="Anang Prasetyo" userId="d2bf56b7-245b-438e-9310-f7cdc03e2f43" providerId="ADAL" clId="{4EECCAB6-4F68-D444-84B6-9AE8EB019AAC}" dt="2023-12-18T12:58:36.187" v="517" actId="14100"/>
          <ac:picMkLst>
            <pc:docMk/>
            <pc:sldMk cId="1853096094" sldId="313"/>
            <ac:picMk id="4" creationId="{A7A4A50E-0DFF-E184-0FA1-E1052DD8D7E6}"/>
          </ac:picMkLst>
        </pc:picChg>
        <pc:picChg chg="del">
          <ac:chgData name="Anang Prasetyo" userId="d2bf56b7-245b-438e-9310-f7cdc03e2f43" providerId="ADAL" clId="{4EECCAB6-4F68-D444-84B6-9AE8EB019AAC}" dt="2023-12-18T12:58:30.583" v="514" actId="478"/>
          <ac:picMkLst>
            <pc:docMk/>
            <pc:sldMk cId="1853096094" sldId="313"/>
            <ac:picMk id="5" creationId="{D1CFB8BB-B7DC-E24F-F4AA-B8A837704BE6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8T12:59:11.766" v="528" actId="20577"/>
        <pc:sldMkLst>
          <pc:docMk/>
          <pc:sldMk cId="344236188" sldId="314"/>
        </pc:sldMkLst>
        <pc:spChg chg="mod">
          <ac:chgData name="Anang Prasetyo" userId="d2bf56b7-245b-438e-9310-f7cdc03e2f43" providerId="ADAL" clId="{4EECCAB6-4F68-D444-84B6-9AE8EB019AAC}" dt="2023-12-18T12:59:11.766" v="528" actId="20577"/>
          <ac:spMkLst>
            <pc:docMk/>
            <pc:sldMk cId="344236188" sldId="314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8T12:58:58.964" v="523" actId="478"/>
          <ac:picMkLst>
            <pc:docMk/>
            <pc:sldMk cId="344236188" sldId="314"/>
            <ac:picMk id="4" creationId="{A7A4A50E-0DFF-E184-0FA1-E1052DD8D7E6}"/>
          </ac:picMkLst>
        </pc:picChg>
        <pc:picChg chg="add mod">
          <ac:chgData name="Anang Prasetyo" userId="d2bf56b7-245b-438e-9310-f7cdc03e2f43" providerId="ADAL" clId="{4EECCAB6-4F68-D444-84B6-9AE8EB019AAC}" dt="2023-12-18T12:59:03.816" v="526" actId="14100"/>
          <ac:picMkLst>
            <pc:docMk/>
            <pc:sldMk cId="344236188" sldId="314"/>
            <ac:picMk id="5" creationId="{F0839F57-7CDE-BB2D-7FFB-9A93A7A643EA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9T02:30:47.097" v="728" actId="1076"/>
        <pc:sldMkLst>
          <pc:docMk/>
          <pc:sldMk cId="12070640" sldId="315"/>
        </pc:sldMkLst>
        <pc:spChg chg="del">
          <ac:chgData name="Anang Prasetyo" userId="d2bf56b7-245b-438e-9310-f7cdc03e2f43" providerId="ADAL" clId="{4EECCAB6-4F68-D444-84B6-9AE8EB019AAC}" dt="2023-12-19T02:27:50.322" v="685" actId="478"/>
          <ac:spMkLst>
            <pc:docMk/>
            <pc:sldMk cId="12070640" sldId="315"/>
            <ac:spMk id="5" creationId="{EC100E58-E0B8-B411-73B2-E2ECE1290F00}"/>
          </ac:spMkLst>
        </pc:spChg>
        <pc:spChg chg="mod">
          <ac:chgData name="Anang Prasetyo" userId="d2bf56b7-245b-438e-9310-f7cdc03e2f43" providerId="ADAL" clId="{4EECCAB6-4F68-D444-84B6-9AE8EB019AAC}" dt="2023-12-19T02:27:57.905" v="692" actId="1076"/>
          <ac:spMkLst>
            <pc:docMk/>
            <pc:sldMk cId="12070640" sldId="315"/>
            <ac:spMk id="7" creationId="{ABEDBFB7-134F-36FB-A892-C6DFA0930D48}"/>
          </ac:spMkLst>
        </pc:spChg>
        <pc:spChg chg="del">
          <ac:chgData name="Anang Prasetyo" userId="d2bf56b7-245b-438e-9310-f7cdc03e2f43" providerId="ADAL" clId="{4EECCAB6-4F68-D444-84B6-9AE8EB019AAC}" dt="2023-12-19T02:30:27.221" v="721" actId="478"/>
          <ac:spMkLst>
            <pc:docMk/>
            <pc:sldMk cId="12070640" sldId="315"/>
            <ac:spMk id="11" creationId="{22EC51F1-7CFA-DAE8-717A-5DB6A0AA75B4}"/>
          </ac:spMkLst>
        </pc:spChg>
        <pc:grpChg chg="del">
          <ac:chgData name="Anang Prasetyo" userId="d2bf56b7-245b-438e-9310-f7cdc03e2f43" providerId="ADAL" clId="{4EECCAB6-4F68-D444-84B6-9AE8EB019AAC}" dt="2023-12-19T02:27:20.545" v="684" actId="478"/>
          <ac:grpSpMkLst>
            <pc:docMk/>
            <pc:sldMk cId="12070640" sldId="315"/>
            <ac:grpSpMk id="10" creationId="{8AEB0950-D44E-7211-174D-FC46004D23C3}"/>
          </ac:grpSpMkLst>
        </pc:grpChg>
        <pc:grpChg chg="add del mod">
          <ac:chgData name="Anang Prasetyo" userId="d2bf56b7-245b-438e-9310-f7cdc03e2f43" providerId="ADAL" clId="{4EECCAB6-4F68-D444-84B6-9AE8EB019AAC}" dt="2023-12-19T02:30:05.892" v="717" actId="164"/>
          <ac:grpSpMkLst>
            <pc:docMk/>
            <pc:sldMk cId="12070640" sldId="315"/>
            <ac:grpSpMk id="15" creationId="{114FA0BC-67FA-5F16-1919-86E4ADD90BEA}"/>
          </ac:grpSpMkLst>
        </pc:grpChg>
        <pc:grpChg chg="add mod">
          <ac:chgData name="Anang Prasetyo" userId="d2bf56b7-245b-438e-9310-f7cdc03e2f43" providerId="ADAL" clId="{4EECCAB6-4F68-D444-84B6-9AE8EB019AAC}" dt="2023-12-19T02:30:47.097" v="728" actId="1076"/>
          <ac:grpSpMkLst>
            <pc:docMk/>
            <pc:sldMk cId="12070640" sldId="315"/>
            <ac:grpSpMk id="16" creationId="{FAC845B8-AC78-491C-4B36-76CBDCDF6CF2}"/>
          </ac:grpSpMkLst>
        </pc:grpChg>
        <pc:picChg chg="del">
          <ac:chgData name="Anang Prasetyo" userId="d2bf56b7-245b-438e-9310-f7cdc03e2f43" providerId="ADAL" clId="{4EECCAB6-4F68-D444-84B6-9AE8EB019AAC}" dt="2023-12-19T02:27:19.519" v="683" actId="478"/>
          <ac:picMkLst>
            <pc:docMk/>
            <pc:sldMk cId="12070640" sldId="315"/>
            <ac:picMk id="4" creationId="{E133EF76-CD53-EF3C-5CC8-5F65DF01AB5E}"/>
          </ac:picMkLst>
        </pc:picChg>
        <pc:picChg chg="del">
          <ac:chgData name="Anang Prasetyo" userId="d2bf56b7-245b-438e-9310-f7cdc03e2f43" providerId="ADAL" clId="{4EECCAB6-4F68-D444-84B6-9AE8EB019AAC}" dt="2023-12-19T02:27:19.519" v="683" actId="478"/>
          <ac:picMkLst>
            <pc:docMk/>
            <pc:sldMk cId="12070640" sldId="315"/>
            <ac:picMk id="6" creationId="{6558681A-A8F2-0646-674A-DAFB160F66F7}"/>
          </ac:picMkLst>
        </pc:picChg>
        <pc:picChg chg="add mod topLvl modCrop">
          <ac:chgData name="Anang Prasetyo" userId="d2bf56b7-245b-438e-9310-f7cdc03e2f43" providerId="ADAL" clId="{4EECCAB6-4F68-D444-84B6-9AE8EB019AAC}" dt="2023-12-19T02:30:38.892" v="726" actId="1037"/>
          <ac:picMkLst>
            <pc:docMk/>
            <pc:sldMk cId="12070640" sldId="315"/>
            <ac:picMk id="12" creationId="{8BEEA504-F142-4477-83EC-9FED02AF477D}"/>
          </ac:picMkLst>
        </pc:picChg>
        <pc:picChg chg="add mod topLvl modCrop">
          <ac:chgData name="Anang Prasetyo" userId="d2bf56b7-245b-438e-9310-f7cdc03e2f43" providerId="ADAL" clId="{4EECCAB6-4F68-D444-84B6-9AE8EB019AAC}" dt="2023-12-19T02:30:25.476" v="720" actId="1076"/>
          <ac:picMkLst>
            <pc:docMk/>
            <pc:sldMk cId="12070640" sldId="315"/>
            <ac:picMk id="13" creationId="{08ADD826-9717-4D67-C47B-3B97E8D093B3}"/>
          </ac:picMkLst>
        </pc:picChg>
        <pc:picChg chg="add mod topLvl modCrop">
          <ac:chgData name="Anang Prasetyo" userId="d2bf56b7-245b-438e-9310-f7cdc03e2f43" providerId="ADAL" clId="{4EECCAB6-4F68-D444-84B6-9AE8EB019AAC}" dt="2023-12-19T02:30:25.476" v="720" actId="1076"/>
          <ac:picMkLst>
            <pc:docMk/>
            <pc:sldMk cId="12070640" sldId="315"/>
            <ac:picMk id="14" creationId="{15E67F56-0A2A-9EDA-74CC-B63FF101F5EF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9T02:33:26.824" v="785"/>
        <pc:sldMkLst>
          <pc:docMk/>
          <pc:sldMk cId="3759339227" sldId="316"/>
        </pc:sldMkLst>
        <pc:spChg chg="add mod">
          <ac:chgData name="Anang Prasetyo" userId="d2bf56b7-245b-438e-9310-f7cdc03e2f43" providerId="ADAL" clId="{4EECCAB6-4F68-D444-84B6-9AE8EB019AAC}" dt="2023-12-19T02:33:25.980" v="783" actId="1076"/>
          <ac:spMkLst>
            <pc:docMk/>
            <pc:sldMk cId="3759339227" sldId="316"/>
            <ac:spMk id="6" creationId="{D8E5F6BD-F026-931F-2A82-681B71B626C5}"/>
          </ac:spMkLst>
        </pc:spChg>
        <pc:spChg chg="mod">
          <ac:chgData name="Anang Prasetyo" userId="d2bf56b7-245b-438e-9310-f7cdc03e2f43" providerId="ADAL" clId="{4EECCAB6-4F68-D444-84B6-9AE8EB019AAC}" dt="2023-12-19T02:33:25.980" v="783" actId="1076"/>
          <ac:spMkLst>
            <pc:docMk/>
            <pc:sldMk cId="3759339227" sldId="316"/>
            <ac:spMk id="7" creationId="{ABEDBFB7-134F-36FB-A892-C6DFA0930D48}"/>
          </ac:spMkLst>
        </pc:spChg>
        <pc:spChg chg="add del mod">
          <ac:chgData name="Anang Prasetyo" userId="d2bf56b7-245b-438e-9310-f7cdc03e2f43" providerId="ADAL" clId="{4EECCAB6-4F68-D444-84B6-9AE8EB019AAC}" dt="2023-12-19T02:33:26.824" v="785"/>
          <ac:spMkLst>
            <pc:docMk/>
            <pc:sldMk cId="3759339227" sldId="316"/>
            <ac:spMk id="8" creationId="{2D76F65F-DAA0-ACC0-FA5C-DB90FE3EB91D}"/>
          </ac:spMkLst>
        </pc:spChg>
        <pc:grpChg chg="del">
          <ac:chgData name="Anang Prasetyo" userId="d2bf56b7-245b-438e-9310-f7cdc03e2f43" providerId="ADAL" clId="{4EECCAB6-4F68-D444-84B6-9AE8EB019AAC}" dt="2023-12-19T02:31:13.877" v="731" actId="478"/>
          <ac:grpSpMkLst>
            <pc:docMk/>
            <pc:sldMk cId="3759339227" sldId="316"/>
            <ac:grpSpMk id="16" creationId="{FAC845B8-AC78-491C-4B36-76CBDCDF6CF2}"/>
          </ac:grpSpMkLst>
        </pc:grpChg>
        <pc:picChg chg="add mod modCrop">
          <ac:chgData name="Anang Prasetyo" userId="d2bf56b7-245b-438e-9310-f7cdc03e2f43" providerId="ADAL" clId="{4EECCAB6-4F68-D444-84B6-9AE8EB019AAC}" dt="2023-12-19T02:33:25.980" v="783" actId="1076"/>
          <ac:picMkLst>
            <pc:docMk/>
            <pc:sldMk cId="3759339227" sldId="316"/>
            <ac:picMk id="4" creationId="{6E445E95-E3B2-1682-FD32-2552FD4A3AE8}"/>
          </ac:picMkLst>
        </pc:picChg>
        <pc:picChg chg="add mod modCrop">
          <ac:chgData name="Anang Prasetyo" userId="d2bf56b7-245b-438e-9310-f7cdc03e2f43" providerId="ADAL" clId="{4EECCAB6-4F68-D444-84B6-9AE8EB019AAC}" dt="2023-12-19T02:33:25.980" v="783" actId="1076"/>
          <ac:picMkLst>
            <pc:docMk/>
            <pc:sldMk cId="3759339227" sldId="316"/>
            <ac:picMk id="5" creationId="{D2239C31-67A9-81F8-1441-8F54F551E842}"/>
          </ac:picMkLst>
        </pc:picChg>
        <pc:picChg chg="del">
          <ac:chgData name="Anang Prasetyo" userId="d2bf56b7-245b-438e-9310-f7cdc03e2f43" providerId="ADAL" clId="{4EECCAB6-4F68-D444-84B6-9AE8EB019AAC}" dt="2023-12-19T02:31:12.796" v="730" actId="478"/>
          <ac:picMkLst>
            <pc:docMk/>
            <pc:sldMk cId="3759339227" sldId="316"/>
            <ac:picMk id="12" creationId="{8BEEA504-F142-4477-83EC-9FED02AF477D}"/>
          </ac:picMkLst>
        </pc:picChg>
      </pc:sldChg>
      <pc:sldChg chg="addSp delSp modSp add mod">
        <pc:chgData name="Anang Prasetyo" userId="d2bf56b7-245b-438e-9310-f7cdc03e2f43" providerId="ADAL" clId="{4EECCAB6-4F68-D444-84B6-9AE8EB019AAC}" dt="2023-12-19T02:36:07.043" v="838" actId="732"/>
        <pc:sldMkLst>
          <pc:docMk/>
          <pc:sldMk cId="9456253" sldId="317"/>
        </pc:sldMkLst>
        <pc:spChg chg="mod">
          <ac:chgData name="Anang Prasetyo" userId="d2bf56b7-245b-438e-9310-f7cdc03e2f43" providerId="ADAL" clId="{4EECCAB6-4F68-D444-84B6-9AE8EB019AAC}" dt="2023-12-19T02:35:58.138" v="835" actId="1076"/>
          <ac:spMkLst>
            <pc:docMk/>
            <pc:sldMk cId="9456253" sldId="317"/>
            <ac:spMk id="6" creationId="{D8E5F6BD-F026-931F-2A82-681B71B626C5}"/>
          </ac:spMkLst>
        </pc:spChg>
        <pc:spChg chg="mod">
          <ac:chgData name="Anang Prasetyo" userId="d2bf56b7-245b-438e-9310-f7cdc03e2f43" providerId="ADAL" clId="{4EECCAB6-4F68-D444-84B6-9AE8EB019AAC}" dt="2023-12-19T02:35:58.138" v="835" actId="1076"/>
          <ac:spMkLst>
            <pc:docMk/>
            <pc:sldMk cId="9456253" sldId="317"/>
            <ac:spMk id="7" creationId="{ABEDBFB7-134F-36FB-A892-C6DFA0930D48}"/>
          </ac:spMkLst>
        </pc:spChg>
        <pc:picChg chg="del">
          <ac:chgData name="Anang Prasetyo" userId="d2bf56b7-245b-438e-9310-f7cdc03e2f43" providerId="ADAL" clId="{4EECCAB6-4F68-D444-84B6-9AE8EB019AAC}" dt="2023-12-19T02:33:56.615" v="788" actId="478"/>
          <ac:picMkLst>
            <pc:docMk/>
            <pc:sldMk cId="9456253" sldId="317"/>
            <ac:picMk id="4" creationId="{6E445E95-E3B2-1682-FD32-2552FD4A3AE8}"/>
          </ac:picMkLst>
        </pc:picChg>
        <pc:picChg chg="del">
          <ac:chgData name="Anang Prasetyo" userId="d2bf56b7-245b-438e-9310-f7cdc03e2f43" providerId="ADAL" clId="{4EECCAB6-4F68-D444-84B6-9AE8EB019AAC}" dt="2023-12-19T02:33:55.720" v="787" actId="478"/>
          <ac:picMkLst>
            <pc:docMk/>
            <pc:sldMk cId="9456253" sldId="317"/>
            <ac:picMk id="5" creationId="{D2239C31-67A9-81F8-1441-8F54F551E842}"/>
          </ac:picMkLst>
        </pc:picChg>
        <pc:picChg chg="add mod modCrop">
          <ac:chgData name="Anang Prasetyo" userId="d2bf56b7-245b-438e-9310-f7cdc03e2f43" providerId="ADAL" clId="{4EECCAB6-4F68-D444-84B6-9AE8EB019AAC}" dt="2023-12-19T02:35:58.138" v="835" actId="1076"/>
          <ac:picMkLst>
            <pc:docMk/>
            <pc:sldMk cId="9456253" sldId="317"/>
            <ac:picMk id="8" creationId="{4BC3EB6E-5B1B-F5BC-C9A5-B8B4C90E726A}"/>
          </ac:picMkLst>
        </pc:picChg>
        <pc:picChg chg="add mod modCrop">
          <ac:chgData name="Anang Prasetyo" userId="d2bf56b7-245b-438e-9310-f7cdc03e2f43" providerId="ADAL" clId="{4EECCAB6-4F68-D444-84B6-9AE8EB019AAC}" dt="2023-12-19T02:36:07.043" v="838" actId="732"/>
          <ac:picMkLst>
            <pc:docMk/>
            <pc:sldMk cId="9456253" sldId="317"/>
            <ac:picMk id="9" creationId="{5661883E-A4B5-944A-40DD-7BFAFEAD4655}"/>
          </ac:picMkLst>
        </pc:picChg>
      </pc:sldChg>
      <pc:sldChg chg="modSp add mod">
        <pc:chgData name="Anang Prasetyo" userId="d2bf56b7-245b-438e-9310-f7cdc03e2f43" providerId="ADAL" clId="{4EECCAB6-4F68-D444-84B6-9AE8EB019AAC}" dt="2023-12-19T02:44:42.103" v="921" actId="179"/>
        <pc:sldMkLst>
          <pc:docMk/>
          <pc:sldMk cId="2387613436" sldId="318"/>
        </pc:sldMkLst>
        <pc:spChg chg="mod">
          <ac:chgData name="Anang Prasetyo" userId="d2bf56b7-245b-438e-9310-f7cdc03e2f43" providerId="ADAL" clId="{4EECCAB6-4F68-D444-84B6-9AE8EB019AAC}" dt="2023-12-19T02:44:42.103" v="921" actId="179"/>
          <ac:spMkLst>
            <pc:docMk/>
            <pc:sldMk cId="2387613436" sldId="318"/>
            <ac:spMk id="7" creationId="{ABEDBFB7-134F-36FB-A892-C6DFA0930D48}"/>
          </ac:spMkLst>
        </pc:spChg>
      </pc:sldChg>
    </pc:docChg>
  </pc:docChgLst>
  <pc:docChgLst>
    <pc:chgData name="Anang Prasetyo" userId="d2bf56b7-245b-438e-9310-f7cdc03e2f43" providerId="ADAL" clId="{26A0665F-4D35-D949-81B0-3D0B5B09A0F4}"/>
    <pc:docChg chg="undo custSel addSld delSld modSld">
      <pc:chgData name="Anang Prasetyo" userId="d2bf56b7-245b-438e-9310-f7cdc03e2f43" providerId="ADAL" clId="{26A0665F-4D35-D949-81B0-3D0B5B09A0F4}" dt="2023-11-21T02:35:04.798" v="206" actId="20577"/>
      <pc:docMkLst>
        <pc:docMk/>
      </pc:docMkLst>
      <pc:sldChg chg="modSp mod">
        <pc:chgData name="Anang Prasetyo" userId="d2bf56b7-245b-438e-9310-f7cdc03e2f43" providerId="ADAL" clId="{26A0665F-4D35-D949-81B0-3D0B5B09A0F4}" dt="2023-11-20T03:53:15.892" v="4" actId="20577"/>
        <pc:sldMkLst>
          <pc:docMk/>
          <pc:sldMk cId="3807564589" sldId="256"/>
        </pc:sldMkLst>
        <pc:spChg chg="mod">
          <ac:chgData name="Anang Prasetyo" userId="d2bf56b7-245b-438e-9310-f7cdc03e2f43" providerId="ADAL" clId="{26A0665F-4D35-D949-81B0-3D0B5B09A0F4}" dt="2023-11-20T03:53:15.892" v="4" actId="20577"/>
          <ac:spMkLst>
            <pc:docMk/>
            <pc:sldMk cId="3807564589" sldId="256"/>
            <ac:spMk id="2" creationId="{50F9371B-F92F-AED8-457A-F4BAE6779B8C}"/>
          </ac:spMkLst>
        </pc:spChg>
        <pc:spChg chg="mod">
          <ac:chgData name="Anang Prasetyo" userId="d2bf56b7-245b-438e-9310-f7cdc03e2f43" providerId="ADAL" clId="{26A0665F-4D35-D949-81B0-3D0B5B09A0F4}" dt="2023-11-20T03:53:12.996" v="2" actId="20577"/>
          <ac:spMkLst>
            <pc:docMk/>
            <pc:sldMk cId="3807564589" sldId="256"/>
            <ac:spMk id="3" creationId="{05C0E2BF-BBBC-BF27-4255-C5149D193112}"/>
          </ac:spMkLst>
        </pc:spChg>
      </pc:sldChg>
      <pc:sldChg chg="modSp mod">
        <pc:chgData name="Anang Prasetyo" userId="d2bf56b7-245b-438e-9310-f7cdc03e2f43" providerId="ADAL" clId="{26A0665F-4D35-D949-81B0-3D0B5B09A0F4}" dt="2023-11-20T03:55:28.360" v="141" actId="20577"/>
        <pc:sldMkLst>
          <pc:docMk/>
          <pc:sldMk cId="831332263" sldId="258"/>
        </pc:sldMkLst>
        <pc:spChg chg="mod">
          <ac:chgData name="Anang Prasetyo" userId="d2bf56b7-245b-438e-9310-f7cdc03e2f43" providerId="ADAL" clId="{26A0665F-4D35-D949-81B0-3D0B5B09A0F4}" dt="2023-11-20T03:55:28.360" v="141" actId="20577"/>
          <ac:spMkLst>
            <pc:docMk/>
            <pc:sldMk cId="831332263" sldId="258"/>
            <ac:spMk id="7" creationId="{B72F2271-82AB-6F97-54DB-48887070E4FE}"/>
          </ac:spMkLst>
        </pc:spChg>
      </pc:sldChg>
      <pc:sldChg chg="modSp mod">
        <pc:chgData name="Anang Prasetyo" userId="d2bf56b7-245b-438e-9310-f7cdc03e2f43" providerId="ADAL" clId="{26A0665F-4D35-D949-81B0-3D0B5B09A0F4}" dt="2023-11-20T04:06:19.248" v="186" actId="20577"/>
        <pc:sldMkLst>
          <pc:docMk/>
          <pc:sldMk cId="109916884" sldId="259"/>
        </pc:sldMkLst>
        <pc:spChg chg="mod">
          <ac:chgData name="Anang Prasetyo" userId="d2bf56b7-245b-438e-9310-f7cdc03e2f43" providerId="ADAL" clId="{26A0665F-4D35-D949-81B0-3D0B5B09A0F4}" dt="2023-11-20T04:06:16.320" v="183" actId="20577"/>
          <ac:spMkLst>
            <pc:docMk/>
            <pc:sldMk cId="109916884" sldId="259"/>
            <ac:spMk id="2" creationId="{AB6F138F-EFD5-E641-E70A-BB214EFF136D}"/>
          </ac:spMkLst>
        </pc:spChg>
        <pc:spChg chg="mod">
          <ac:chgData name="Anang Prasetyo" userId="d2bf56b7-245b-438e-9310-f7cdc03e2f43" providerId="ADAL" clId="{26A0665F-4D35-D949-81B0-3D0B5B09A0F4}" dt="2023-11-20T04:06:19.248" v="186" actId="20577"/>
          <ac:spMkLst>
            <pc:docMk/>
            <pc:sldMk cId="109916884" sldId="259"/>
            <ac:spMk id="3" creationId="{0BBB728F-003C-7D1E-53EE-5CB26723A9D1}"/>
          </ac:spMkLst>
        </pc:spChg>
      </pc:sldChg>
      <pc:sldChg chg="del">
        <pc:chgData name="Anang Prasetyo" userId="d2bf56b7-245b-438e-9310-f7cdc03e2f43" providerId="ADAL" clId="{26A0665F-4D35-D949-81B0-3D0B5B09A0F4}" dt="2023-11-20T04:00:44.214" v="146" actId="2696"/>
        <pc:sldMkLst>
          <pc:docMk/>
          <pc:sldMk cId="32653172" sldId="261"/>
        </pc:sldMkLst>
      </pc:sldChg>
      <pc:sldChg chg="modSp del mod">
        <pc:chgData name="Anang Prasetyo" userId="d2bf56b7-245b-438e-9310-f7cdc03e2f43" providerId="ADAL" clId="{26A0665F-4D35-D949-81B0-3D0B5B09A0F4}" dt="2023-11-20T04:00:44.475" v="147" actId="2696"/>
        <pc:sldMkLst>
          <pc:docMk/>
          <pc:sldMk cId="2390524146" sldId="262"/>
        </pc:sldMkLst>
        <pc:picChg chg="mod">
          <ac:chgData name="Anang Prasetyo" userId="d2bf56b7-245b-438e-9310-f7cdc03e2f43" providerId="ADAL" clId="{26A0665F-4D35-D949-81B0-3D0B5B09A0F4}" dt="2023-11-20T04:00:37.400" v="145" actId="1076"/>
          <ac:picMkLst>
            <pc:docMk/>
            <pc:sldMk cId="2390524146" sldId="262"/>
            <ac:picMk id="4" creationId="{D9E66505-98AE-5244-D656-A39D8A4945A9}"/>
          </ac:picMkLst>
        </pc:picChg>
      </pc:sldChg>
      <pc:sldChg chg="del">
        <pc:chgData name="Anang Prasetyo" userId="d2bf56b7-245b-438e-9310-f7cdc03e2f43" providerId="ADAL" clId="{26A0665F-4D35-D949-81B0-3D0B5B09A0F4}" dt="2023-11-20T04:00:44.913" v="149" actId="2696"/>
        <pc:sldMkLst>
          <pc:docMk/>
          <pc:sldMk cId="2250178499" sldId="263"/>
        </pc:sldMkLst>
      </pc:sldChg>
      <pc:sldChg chg="modSp mod">
        <pc:chgData name="Anang Prasetyo" userId="d2bf56b7-245b-438e-9310-f7cdc03e2f43" providerId="ADAL" clId="{26A0665F-4D35-D949-81B0-3D0B5B09A0F4}" dt="2023-11-20T04:06:47.961" v="192"/>
        <pc:sldMkLst>
          <pc:docMk/>
          <pc:sldMk cId="1006904840" sldId="265"/>
        </pc:sldMkLst>
        <pc:spChg chg="mod">
          <ac:chgData name="Anang Prasetyo" userId="d2bf56b7-245b-438e-9310-f7cdc03e2f43" providerId="ADAL" clId="{26A0665F-4D35-D949-81B0-3D0B5B09A0F4}" dt="2023-11-20T04:06:47.961" v="192"/>
          <ac:spMkLst>
            <pc:docMk/>
            <pc:sldMk cId="1006904840" sldId="265"/>
            <ac:spMk id="2" creationId="{AB6F138F-EFD5-E641-E70A-BB214EFF136D}"/>
          </ac:spMkLst>
        </pc:spChg>
      </pc:sldChg>
      <pc:sldChg chg="del">
        <pc:chgData name="Anang Prasetyo" userId="d2bf56b7-245b-438e-9310-f7cdc03e2f43" providerId="ADAL" clId="{26A0665F-4D35-D949-81B0-3D0B5B09A0F4}" dt="2023-11-20T03:58:45.736" v="143" actId="2696"/>
        <pc:sldMkLst>
          <pc:docMk/>
          <pc:sldMk cId="2029188538" sldId="266"/>
        </pc:sldMkLst>
      </pc:sldChg>
      <pc:sldChg chg="del">
        <pc:chgData name="Anang Prasetyo" userId="d2bf56b7-245b-438e-9310-f7cdc03e2f43" providerId="ADAL" clId="{26A0665F-4D35-D949-81B0-3D0B5B09A0F4}" dt="2023-11-20T03:58:45.074" v="142" actId="2696"/>
        <pc:sldMkLst>
          <pc:docMk/>
          <pc:sldMk cId="188861292" sldId="267"/>
        </pc:sldMkLst>
      </pc:sldChg>
      <pc:sldChg chg="del">
        <pc:chgData name="Anang Prasetyo" userId="d2bf56b7-245b-438e-9310-f7cdc03e2f43" providerId="ADAL" clId="{26A0665F-4D35-D949-81B0-3D0B5B09A0F4}" dt="2023-11-20T04:00:44.731" v="148" actId="2696"/>
        <pc:sldMkLst>
          <pc:docMk/>
          <pc:sldMk cId="2823807348" sldId="268"/>
        </pc:sldMkLst>
      </pc:sldChg>
      <pc:sldChg chg="del">
        <pc:chgData name="Anang Prasetyo" userId="d2bf56b7-245b-438e-9310-f7cdc03e2f43" providerId="ADAL" clId="{26A0665F-4D35-D949-81B0-3D0B5B09A0F4}" dt="2023-11-20T04:00:45.228" v="150" actId="2696"/>
        <pc:sldMkLst>
          <pc:docMk/>
          <pc:sldMk cId="1765492367" sldId="269"/>
        </pc:sldMkLst>
      </pc:sldChg>
      <pc:sldChg chg="del">
        <pc:chgData name="Anang Prasetyo" userId="d2bf56b7-245b-438e-9310-f7cdc03e2f43" providerId="ADAL" clId="{26A0665F-4D35-D949-81B0-3D0B5B09A0F4}" dt="2023-11-20T04:00:46.014" v="152" actId="2696"/>
        <pc:sldMkLst>
          <pc:docMk/>
          <pc:sldMk cId="3705376849" sldId="270"/>
        </pc:sldMkLst>
      </pc:sldChg>
      <pc:sldChg chg="del">
        <pc:chgData name="Anang Prasetyo" userId="d2bf56b7-245b-438e-9310-f7cdc03e2f43" providerId="ADAL" clId="{26A0665F-4D35-D949-81B0-3D0B5B09A0F4}" dt="2023-11-20T04:01:04.219" v="160" actId="2696"/>
        <pc:sldMkLst>
          <pc:docMk/>
          <pc:sldMk cId="1199355925" sldId="276"/>
        </pc:sldMkLst>
      </pc:sldChg>
      <pc:sldChg chg="del">
        <pc:chgData name="Anang Prasetyo" userId="d2bf56b7-245b-438e-9310-f7cdc03e2f43" providerId="ADAL" clId="{26A0665F-4D35-D949-81B0-3D0B5B09A0F4}" dt="2023-11-20T04:01:14.766" v="161" actId="2696"/>
        <pc:sldMkLst>
          <pc:docMk/>
          <pc:sldMk cId="1757698490" sldId="277"/>
        </pc:sldMkLst>
      </pc:sldChg>
      <pc:sldChg chg="del">
        <pc:chgData name="Anang Prasetyo" userId="d2bf56b7-245b-438e-9310-f7cdc03e2f43" providerId="ADAL" clId="{26A0665F-4D35-D949-81B0-3D0B5B09A0F4}" dt="2023-11-20T04:00:45.505" v="151" actId="2696"/>
        <pc:sldMkLst>
          <pc:docMk/>
          <pc:sldMk cId="2398791192" sldId="278"/>
        </pc:sldMkLst>
      </pc:sldChg>
      <pc:sldChg chg="del">
        <pc:chgData name="Anang Prasetyo" userId="d2bf56b7-245b-438e-9310-f7cdc03e2f43" providerId="ADAL" clId="{26A0665F-4D35-D949-81B0-3D0B5B09A0F4}" dt="2023-11-20T04:00:49.728" v="153" actId="2696"/>
        <pc:sldMkLst>
          <pc:docMk/>
          <pc:sldMk cId="2893939698" sldId="279"/>
        </pc:sldMkLst>
      </pc:sldChg>
      <pc:sldChg chg="del">
        <pc:chgData name="Anang Prasetyo" userId="d2bf56b7-245b-438e-9310-f7cdc03e2f43" providerId="ADAL" clId="{26A0665F-4D35-D949-81B0-3D0B5B09A0F4}" dt="2023-11-20T04:00:50.167" v="154" actId="2696"/>
        <pc:sldMkLst>
          <pc:docMk/>
          <pc:sldMk cId="2526582935" sldId="280"/>
        </pc:sldMkLst>
      </pc:sldChg>
      <pc:sldChg chg="del">
        <pc:chgData name="Anang Prasetyo" userId="d2bf56b7-245b-438e-9310-f7cdc03e2f43" providerId="ADAL" clId="{26A0665F-4D35-D949-81B0-3D0B5B09A0F4}" dt="2023-11-20T04:00:50.754" v="155" actId="2696"/>
        <pc:sldMkLst>
          <pc:docMk/>
          <pc:sldMk cId="3999047856" sldId="283"/>
        </pc:sldMkLst>
      </pc:sldChg>
      <pc:sldChg chg="del">
        <pc:chgData name="Anang Prasetyo" userId="d2bf56b7-245b-438e-9310-f7cdc03e2f43" providerId="ADAL" clId="{26A0665F-4D35-D949-81B0-3D0B5B09A0F4}" dt="2023-11-20T04:00:52.444" v="158" actId="2696"/>
        <pc:sldMkLst>
          <pc:docMk/>
          <pc:sldMk cId="1273332637" sldId="284"/>
        </pc:sldMkLst>
      </pc:sldChg>
      <pc:sldChg chg="del">
        <pc:chgData name="Anang Prasetyo" userId="d2bf56b7-245b-438e-9310-f7cdc03e2f43" providerId="ADAL" clId="{26A0665F-4D35-D949-81B0-3D0B5B09A0F4}" dt="2023-11-20T04:00:51.791" v="157" actId="2696"/>
        <pc:sldMkLst>
          <pc:docMk/>
          <pc:sldMk cId="1046227490" sldId="285"/>
        </pc:sldMkLst>
      </pc:sldChg>
      <pc:sldChg chg="del">
        <pc:chgData name="Anang Prasetyo" userId="d2bf56b7-245b-438e-9310-f7cdc03e2f43" providerId="ADAL" clId="{26A0665F-4D35-D949-81B0-3D0B5B09A0F4}" dt="2023-11-20T04:00:51.300" v="156" actId="2696"/>
        <pc:sldMkLst>
          <pc:docMk/>
          <pc:sldMk cId="1220841026" sldId="286"/>
        </pc:sldMkLst>
      </pc:sldChg>
      <pc:sldChg chg="del">
        <pc:chgData name="Anang Prasetyo" userId="d2bf56b7-245b-438e-9310-f7cdc03e2f43" providerId="ADAL" clId="{26A0665F-4D35-D949-81B0-3D0B5B09A0F4}" dt="2023-11-20T04:00:53.199" v="159" actId="2696"/>
        <pc:sldMkLst>
          <pc:docMk/>
          <pc:sldMk cId="3277284890" sldId="288"/>
        </pc:sldMkLst>
      </pc:sldChg>
      <pc:sldChg chg="modSp add mod">
        <pc:chgData name="Anang Prasetyo" userId="d2bf56b7-245b-438e-9310-f7cdc03e2f43" providerId="ADAL" clId="{26A0665F-4D35-D949-81B0-3D0B5B09A0F4}" dt="2023-11-21T02:34:33.107" v="195"/>
        <pc:sldMkLst>
          <pc:docMk/>
          <pc:sldMk cId="1996746622" sldId="290"/>
        </pc:sldMkLst>
        <pc:spChg chg="mod">
          <ac:chgData name="Anang Prasetyo" userId="d2bf56b7-245b-438e-9310-f7cdc03e2f43" providerId="ADAL" clId="{26A0665F-4D35-D949-81B0-3D0B5B09A0F4}" dt="2023-11-21T02:34:30.712" v="194"/>
          <ac:spMkLst>
            <pc:docMk/>
            <pc:sldMk cId="1996746622" sldId="290"/>
            <ac:spMk id="2" creationId="{AB6F138F-EFD5-E641-E70A-BB214EFF136D}"/>
          </ac:spMkLst>
        </pc:spChg>
        <pc:spChg chg="mod">
          <ac:chgData name="Anang Prasetyo" userId="d2bf56b7-245b-438e-9310-f7cdc03e2f43" providerId="ADAL" clId="{26A0665F-4D35-D949-81B0-3D0B5B09A0F4}" dt="2023-11-21T02:34:33.107" v="195"/>
          <ac:spMkLst>
            <pc:docMk/>
            <pc:sldMk cId="1996746622" sldId="290"/>
            <ac:spMk id="3" creationId="{0BBB728F-003C-7D1E-53EE-5CB26723A9D1}"/>
          </ac:spMkLst>
        </pc:spChg>
      </pc:sldChg>
      <pc:sldChg chg="modSp add mod">
        <pc:chgData name="Anang Prasetyo" userId="d2bf56b7-245b-438e-9310-f7cdc03e2f43" providerId="ADAL" clId="{26A0665F-4D35-D949-81B0-3D0B5B09A0F4}" dt="2023-11-21T02:34:40.983" v="197"/>
        <pc:sldMkLst>
          <pc:docMk/>
          <pc:sldMk cId="405455087" sldId="291"/>
        </pc:sldMkLst>
        <pc:spChg chg="mod">
          <ac:chgData name="Anang Prasetyo" userId="d2bf56b7-245b-438e-9310-f7cdc03e2f43" providerId="ADAL" clId="{26A0665F-4D35-D949-81B0-3D0B5B09A0F4}" dt="2023-11-21T02:34:40.983" v="197"/>
          <ac:spMkLst>
            <pc:docMk/>
            <pc:sldMk cId="405455087" sldId="291"/>
            <ac:spMk id="3" creationId="{0BBB728F-003C-7D1E-53EE-5CB26723A9D1}"/>
          </ac:spMkLst>
        </pc:spChg>
      </pc:sldChg>
      <pc:sldChg chg="modSp add mod">
        <pc:chgData name="Anang Prasetyo" userId="d2bf56b7-245b-438e-9310-f7cdc03e2f43" providerId="ADAL" clId="{26A0665F-4D35-D949-81B0-3D0B5B09A0F4}" dt="2023-11-21T02:35:04.798" v="206" actId="20577"/>
        <pc:sldMkLst>
          <pc:docMk/>
          <pc:sldMk cId="1161241905" sldId="292"/>
        </pc:sldMkLst>
        <pc:spChg chg="mod">
          <ac:chgData name="Anang Prasetyo" userId="d2bf56b7-245b-438e-9310-f7cdc03e2f43" providerId="ADAL" clId="{26A0665F-4D35-D949-81B0-3D0B5B09A0F4}" dt="2023-11-21T02:34:57.584" v="199"/>
          <ac:spMkLst>
            <pc:docMk/>
            <pc:sldMk cId="1161241905" sldId="292"/>
            <ac:spMk id="2" creationId="{AB6F138F-EFD5-E641-E70A-BB214EFF136D}"/>
          </ac:spMkLst>
        </pc:spChg>
        <pc:spChg chg="mod">
          <ac:chgData name="Anang Prasetyo" userId="d2bf56b7-245b-438e-9310-f7cdc03e2f43" providerId="ADAL" clId="{26A0665F-4D35-D949-81B0-3D0B5B09A0F4}" dt="2023-11-21T02:35:04.798" v="206" actId="20577"/>
          <ac:spMkLst>
            <pc:docMk/>
            <pc:sldMk cId="1161241905" sldId="292"/>
            <ac:spMk id="3" creationId="{0BBB728F-003C-7D1E-53EE-5CB26723A9D1}"/>
          </ac:spMkLst>
        </pc:sp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71" name="Shape 1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 b="0" i="0">
        <a:latin typeface="Open Sans Light" pitchFamily="2" charset="0"/>
        <a:ea typeface="Open Sans Light" pitchFamily="2" charset="0"/>
        <a:cs typeface="Open Sans Light" pitchFamily="2" charset="0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12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5.png"/><Relationship Id="rId5" Type="http://schemas.openxmlformats.org/officeDocument/2006/relationships/image" Target="../media/image11.sv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9.svg"/><Relationship Id="rId7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G Slide-01.jpg" descr="BG Slide-01.jpg">
            <a:extLst>
              <a:ext uri="{FF2B5EF4-FFF2-40B4-BE49-F238E27FC236}">
                <a16:creationId xmlns:a16="http://schemas.microsoft.com/office/drawing/2014/main" id="{2AB02847-5A77-D04F-9022-6161AA94A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2610CD5C-942F-BF48-875B-42FFCE146C9A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3" name="Body Level One…">
            <a:extLst>
              <a:ext uri="{FF2B5EF4-FFF2-40B4-BE49-F238E27FC236}">
                <a16:creationId xmlns:a16="http://schemas.microsoft.com/office/drawing/2014/main" id="{DC9E4D2B-1303-D647-ADF8-BD63A36C3CA0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6754848"/>
            <a:ext cx="21971001" cy="190500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4"/>
            <a:endParaRPr dirty="0"/>
          </a:p>
        </p:txBody>
      </p:sp>
      <p:sp>
        <p:nvSpPr>
          <p:cNvPr id="24" name="Presentation Title">
            <a:extLst>
              <a:ext uri="{FF2B5EF4-FFF2-40B4-BE49-F238E27FC236}">
                <a16:creationId xmlns:a16="http://schemas.microsoft.com/office/drawing/2014/main" id="{1323A2FB-C06C-AA47-AA40-00FC9E490C6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391781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Presentation</a:t>
            </a:r>
            <a:r>
              <a:rPr dirty="0"/>
              <a:t>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6474C2C-5958-6F6B-1482-E67DED339D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58192" y="11538583"/>
            <a:ext cx="4212692" cy="74588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lang="en-US" dirty="0"/>
              <a:t>Type your name</a:t>
            </a:r>
          </a:p>
        </p:txBody>
      </p:sp>
      <p:sp>
        <p:nvSpPr>
          <p:cNvPr id="4" name="UNIVERSITAS BINA NUSANTARA">
            <a:extLst>
              <a:ext uri="{FF2B5EF4-FFF2-40B4-BE49-F238E27FC236}">
                <a16:creationId xmlns:a16="http://schemas.microsoft.com/office/drawing/2014/main" id="{5DC7F27E-9CB9-099F-4DA7-367C6ADB411B}"/>
              </a:ext>
            </a:extLst>
          </p:cNvPr>
          <p:cNvSpPr txBox="1"/>
          <p:nvPr userDrawn="1"/>
        </p:nvSpPr>
        <p:spPr>
          <a:xfrm>
            <a:off x="10058192" y="11100823"/>
            <a:ext cx="4212692" cy="35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lang="en-US" sz="2800" dirty="0"/>
              <a:t>SUBJECT MATTER EXPERT</a:t>
            </a:r>
            <a:endParaRPr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2B8CD-2B60-168D-460C-3FFD38B69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9027" y="758208"/>
            <a:ext cx="2698754" cy="1143002"/>
          </a:xfrm>
          <a:prstGeom prst="rect">
            <a:avLst/>
          </a:prstGeom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69A49E29-524D-6392-0485-9DF63C0D6D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941248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3B0134B8-92DD-5A47-83ED-ED2B1DC0A2FA}"/>
              </a:ext>
            </a:extLst>
          </p:cNvPr>
          <p:cNvSpPr/>
          <p:nvPr userDrawn="1"/>
        </p:nvSpPr>
        <p:spPr>
          <a:xfrm>
            <a:off x="-56844" y="-25400"/>
            <a:ext cx="24497688" cy="13766800"/>
          </a:xfrm>
          <a:prstGeom prst="rect">
            <a:avLst/>
          </a:prstGeom>
          <a:gradFill>
            <a:gsLst>
              <a:gs pos="0">
                <a:srgbClr val="797979"/>
              </a:gs>
              <a:gs pos="100000">
                <a:srgbClr val="A9A9A9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53EC82-39FF-16C4-642C-2070D4989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79D2E17-CD2E-3750-65DE-315E0C44F5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794635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">
            <a:extLst>
              <a:ext uri="{FF2B5EF4-FFF2-40B4-BE49-F238E27FC236}">
                <a16:creationId xmlns:a16="http://schemas.microsoft.com/office/drawing/2014/main" id="{0CE21BA8-841F-EE46-90AB-358900DBBA45}"/>
              </a:ext>
            </a:extLst>
          </p:cNvPr>
          <p:cNvSpPr/>
          <p:nvPr userDrawn="1"/>
        </p:nvSpPr>
        <p:spPr>
          <a:xfrm>
            <a:off x="0" y="2363008"/>
            <a:ext cx="24384000" cy="11436178"/>
          </a:xfrm>
          <a:prstGeom prst="rect">
            <a:avLst/>
          </a:prstGeom>
          <a:solidFill>
            <a:srgbClr val="EBEBEB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6AB40C6-E41E-9F54-5391-1B969D0CD911}"/>
              </a:ext>
            </a:extLst>
          </p:cNvPr>
          <p:cNvSpPr/>
          <p:nvPr userDrawn="1"/>
        </p:nvSpPr>
        <p:spPr>
          <a:xfrm>
            <a:off x="6181816" y="4686855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80221CE-1DAF-B881-9928-5F7152658A68}"/>
              </a:ext>
            </a:extLst>
          </p:cNvPr>
          <p:cNvSpPr/>
          <p:nvPr userDrawn="1"/>
        </p:nvSpPr>
        <p:spPr>
          <a:xfrm>
            <a:off x="2167377" y="4686855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769ADC5F-7856-93FC-73B6-D0FD6CF171F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51814" y="4995800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0A99FD3-8026-DED8-6415-E6F86A722F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54063" y="4995800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247E1DC-6698-D91F-6E0F-EE6AA5A0EE44}"/>
              </a:ext>
            </a:extLst>
          </p:cNvPr>
          <p:cNvSpPr/>
          <p:nvPr userDrawn="1"/>
        </p:nvSpPr>
        <p:spPr>
          <a:xfrm>
            <a:off x="6181816" y="7440664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4546BDD-E691-E2BA-47E5-B549A7229C89}"/>
              </a:ext>
            </a:extLst>
          </p:cNvPr>
          <p:cNvSpPr/>
          <p:nvPr userDrawn="1"/>
        </p:nvSpPr>
        <p:spPr>
          <a:xfrm>
            <a:off x="2167377" y="7440664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60AF2BE-EDAA-B7C2-8580-AB1ACF70EF3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51814" y="7749609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EC36AFE-3A01-B3EC-7E28-B8F97B9003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54063" y="7749609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E84B4FD-950C-7E7E-B32E-0106A01D53C4}"/>
              </a:ext>
            </a:extLst>
          </p:cNvPr>
          <p:cNvSpPr/>
          <p:nvPr userDrawn="1"/>
        </p:nvSpPr>
        <p:spPr>
          <a:xfrm>
            <a:off x="6181816" y="10194473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B266147-1D67-88E4-9FE7-F833346E464A}"/>
              </a:ext>
            </a:extLst>
          </p:cNvPr>
          <p:cNvSpPr/>
          <p:nvPr userDrawn="1"/>
        </p:nvSpPr>
        <p:spPr>
          <a:xfrm>
            <a:off x="2167377" y="10194473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248EF39-489B-0AB6-1C39-97964F6585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51814" y="10503418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37917F2-61C0-8B23-0D87-2AA3EEB8377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54063" y="10503418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3F0C4EB7-81AE-6D10-33F3-83A99AC2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2058"/>
            <a:ext cx="14715569" cy="510281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043113C8-679B-440C-38CF-27CC1A6FF3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rgbClr val="424242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47DDD-26C7-6643-F78E-7D846EE61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4" name="Group">
            <a:extLst>
              <a:ext uri="{FF2B5EF4-FFF2-40B4-BE49-F238E27FC236}">
                <a16:creationId xmlns:a16="http://schemas.microsoft.com/office/drawing/2014/main" id="{7ECEA5DF-6E18-3A6E-8D5B-83F815F6641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7091168A-CF21-90B0-E317-4D5837F67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" name="Image" descr="Image">
              <a:extLst>
                <a:ext uri="{FF2B5EF4-FFF2-40B4-BE49-F238E27FC236}">
                  <a16:creationId xmlns:a16="http://schemas.microsoft.com/office/drawing/2014/main" id="{66F1D347-8887-50E1-404D-81CA8EA95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" name="Image" descr="Image">
              <a:extLst>
                <a:ext uri="{FF2B5EF4-FFF2-40B4-BE49-F238E27FC236}">
                  <a16:creationId xmlns:a16="http://schemas.microsoft.com/office/drawing/2014/main" id="{31815DE4-517D-1DFD-DEB0-EFAEBDA0E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99810271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">
            <a:extLst>
              <a:ext uri="{FF2B5EF4-FFF2-40B4-BE49-F238E27FC236}">
                <a16:creationId xmlns:a16="http://schemas.microsoft.com/office/drawing/2014/main" id="{5B500D99-BCA8-5A47-AC2D-7A5DFB585C9A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04" name="Content Placeholder 7">
            <a:extLst>
              <a:ext uri="{FF2B5EF4-FFF2-40B4-BE49-F238E27FC236}">
                <a16:creationId xmlns:a16="http://schemas.microsoft.com/office/drawing/2014/main" id="{A238D5AC-1068-5240-9AFA-91BA1250D94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486930" y="5334432"/>
            <a:ext cx="13714940" cy="4522264"/>
          </a:xfrm>
        </p:spPr>
        <p:txBody>
          <a:bodyPr>
            <a:normAutofit/>
          </a:bodyPr>
          <a:lstStyle>
            <a:lvl1pPr marL="266700" indent="-266700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indent="-280988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indent="-250825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indent="-309563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indent="-279400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A99AE5-3E66-BB3F-4028-3D48CC999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5" name="Group">
            <a:extLst>
              <a:ext uri="{FF2B5EF4-FFF2-40B4-BE49-F238E27FC236}">
                <a16:creationId xmlns:a16="http://schemas.microsoft.com/office/drawing/2014/main" id="{394FDA65-5E81-1098-0941-1FB18BED14DD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38BA09D8-F8B2-19A8-B70A-1A73ACE24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C8189981-CA8D-3F41-4C71-452D07E52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F2CA1978-1D7F-9FBC-1610-A6CA7FFA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41340510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2A636C9-947E-150D-EB07-22919761FA60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67377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25FCA52D-C087-3347-A5F3-54D623B211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05342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4A212B9-DBD9-E746-BAFB-9234B89096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643307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3A552A97-F867-374E-B40D-BD84D80804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7377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DB283EA2-01A0-334D-8038-2E3190C1B2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405342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B5710E30-F50B-2E47-A284-AB9A73F6AB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643307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B8984F-75C1-9D5B-FF38-2151D7714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14440FB6-864F-EC32-9C12-F5781DD839A1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FD2AEEAF-7ADA-0233-2FB3-A724EEF03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27230D68-4A71-B42E-9C59-8EFE95EE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6FA4D137-12D3-04A4-6F7D-A965125F6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50518920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A325C97-8FC1-69A4-76A6-9BFCCE62D08F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8F28C692-0EE9-7D99-17B4-3313049F0A01}"/>
              </a:ext>
            </a:extLst>
          </p:cNvPr>
          <p:cNvSpPr/>
          <p:nvPr userDrawn="1"/>
        </p:nvSpPr>
        <p:spPr>
          <a:xfrm>
            <a:off x="7398337" y="6690612"/>
            <a:ext cx="1573640" cy="118201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1B89336-F494-2062-ED79-0A44623AD4C4}"/>
              </a:ext>
            </a:extLst>
          </p:cNvPr>
          <p:cNvSpPr/>
          <p:nvPr userDrawn="1"/>
        </p:nvSpPr>
        <p:spPr>
          <a:xfrm>
            <a:off x="2167377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94247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51AEE51-4476-0347-EE71-4727AC7D90CC}"/>
              </a:ext>
            </a:extLst>
          </p:cNvPr>
          <p:cNvSpPr/>
          <p:nvPr userDrawn="1"/>
        </p:nvSpPr>
        <p:spPr>
          <a:xfrm>
            <a:off x="9278138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8DF8073-7CBE-78F8-385D-33EC70507F81}"/>
              </a:ext>
            </a:extLst>
          </p:cNvPr>
          <p:cNvSpPr/>
          <p:nvPr userDrawn="1"/>
        </p:nvSpPr>
        <p:spPr>
          <a:xfrm>
            <a:off x="16388899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06E93C-E9EF-DAD7-BDE3-8DDAB05CD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719708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AB64C3FA-E7EC-73CE-DEC9-E0D1DACCC92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882946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1B745795-7EE3-42BF-EDBE-49D4FAD835F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349891" y="10445295"/>
            <a:ext cx="19038148" cy="1701954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0AE76436-839B-BF36-E19E-893653562EA3}"/>
              </a:ext>
            </a:extLst>
          </p:cNvPr>
          <p:cNvSpPr/>
          <p:nvPr userDrawn="1"/>
        </p:nvSpPr>
        <p:spPr>
          <a:xfrm>
            <a:off x="14509098" y="6690612"/>
            <a:ext cx="1573640" cy="118201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CFF0438-821D-3C18-6D61-1BD73A4DC167}"/>
              </a:ext>
            </a:extLst>
          </p:cNvPr>
          <p:cNvSpPr/>
          <p:nvPr userDrawn="1"/>
        </p:nvSpPr>
        <p:spPr>
          <a:xfrm>
            <a:off x="4241849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BC35716-81E4-A54F-3272-89DAA37CF79D}"/>
              </a:ext>
            </a:extLst>
          </p:cNvPr>
          <p:cNvSpPr/>
          <p:nvPr userDrawn="1"/>
        </p:nvSpPr>
        <p:spPr>
          <a:xfrm>
            <a:off x="11279661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D587B62-738C-1BE8-E775-FC6EC9D2556E}"/>
              </a:ext>
            </a:extLst>
          </p:cNvPr>
          <p:cNvSpPr/>
          <p:nvPr userDrawn="1"/>
        </p:nvSpPr>
        <p:spPr>
          <a:xfrm>
            <a:off x="18463370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C48672-F1E2-A230-B095-57E67183F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9" name="Group">
            <a:extLst>
              <a:ext uri="{FF2B5EF4-FFF2-40B4-BE49-F238E27FC236}">
                <a16:creationId xmlns:a16="http://schemas.microsoft.com/office/drawing/2014/main" id="{8D3FDAF8-012C-4D3A-C949-6317F6E219D0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56EB9265-9B68-78E9-B5B8-F2C39D913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E445F39B-125D-DE62-15D6-B4FE5E3C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Image" descr="Image">
              <a:extLst>
                <a:ext uri="{FF2B5EF4-FFF2-40B4-BE49-F238E27FC236}">
                  <a16:creationId xmlns:a16="http://schemas.microsoft.com/office/drawing/2014/main" id="{CC8E73D5-72F6-77A3-C650-62976C858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80928499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95F33489-AE64-A520-339D-37FA55DCDDCD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4A212B9-DBD9-E746-BAFB-9234B89096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167377" y="6556917"/>
            <a:ext cx="9768906" cy="557561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199BEEEC-0D44-544B-A30D-8F854BF4A1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39930" y="4210629"/>
            <a:ext cx="9099057" cy="7921898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3C6146-DC72-7FB3-6375-B120A24C10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66938" y="4210049"/>
            <a:ext cx="9768874" cy="2039112"/>
          </a:xfrm>
        </p:spPr>
        <p:txBody>
          <a:bodyPr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5pPr marL="2438400" indent="0" algn="l"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D14E8-DE1C-14FC-FEA7-30EAAA9BB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7" name="Group">
            <a:extLst>
              <a:ext uri="{FF2B5EF4-FFF2-40B4-BE49-F238E27FC236}">
                <a16:creationId xmlns:a16="http://schemas.microsoft.com/office/drawing/2014/main" id="{E62B7B4A-4960-D224-2BB3-BD1A6C05E12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6F2D1DB1-7918-B846-534B-BCACC7908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A33628EC-398A-85C8-EA60-202449B36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4EE2131F-630C-FF89-05AC-61DFC8071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8532981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28F252AD-5DE4-7070-6059-31CB6E8E15CC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Or 3">
            <a:extLst>
              <a:ext uri="{FF2B5EF4-FFF2-40B4-BE49-F238E27FC236}">
                <a16:creationId xmlns:a16="http://schemas.microsoft.com/office/drawing/2014/main" id="{E68A1B27-C10C-399D-6C52-E0B8F062FF6D}"/>
              </a:ext>
            </a:extLst>
          </p:cNvPr>
          <p:cNvSpPr/>
          <p:nvPr userDrawn="1"/>
        </p:nvSpPr>
        <p:spPr>
          <a:xfrm>
            <a:off x="7481303" y="3712458"/>
            <a:ext cx="9144000" cy="9144000"/>
          </a:xfrm>
          <a:prstGeom prst="flowChartOr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AE1FE12-D6E7-CC76-3FE4-BC8F0EC78DF0}"/>
              </a:ext>
            </a:extLst>
          </p:cNvPr>
          <p:cNvCxnSpPr>
            <a:cxnSpLocks/>
            <a:stCxn id="4" idx="0"/>
          </p:cNvCxnSpPr>
          <p:nvPr userDrawn="1"/>
        </p:nvCxnSpPr>
        <p:spPr>
          <a:xfrm>
            <a:off x="12053303" y="3712458"/>
            <a:ext cx="22098" cy="9144000"/>
          </a:xfrm>
          <a:prstGeom prst="line">
            <a:avLst/>
          </a:prstGeom>
          <a:noFill/>
          <a:ln w="76200" cap="flat">
            <a:solidFill>
              <a:srgbClr val="314F9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945EE12-0322-D3C6-8589-1B9554503365}"/>
              </a:ext>
            </a:extLst>
          </p:cNvPr>
          <p:cNvCxnSpPr>
            <a:cxnSpLocks/>
            <a:endCxn id="4" idx="2"/>
          </p:cNvCxnSpPr>
          <p:nvPr userDrawn="1"/>
        </p:nvCxnSpPr>
        <p:spPr>
          <a:xfrm flipH="1">
            <a:off x="7481303" y="8284458"/>
            <a:ext cx="9144000" cy="0"/>
          </a:xfrm>
          <a:prstGeom prst="line">
            <a:avLst/>
          </a:prstGeom>
          <a:noFill/>
          <a:ln w="76200" cap="flat">
            <a:solidFill>
              <a:srgbClr val="314F9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B267469-4390-8C92-5D06-4DA338A102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66939" y="4018728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FC4F9637-2BA1-E3F7-1599-2295EF076CC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56949" y="7294814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47270689-CD03-86EE-AD4E-701F61CD37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56949" y="8617313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B5939A4B-8504-2C32-E90E-9DA4843EF0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365741" y="7298299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44D6C0A8-7DC7-6F84-E472-8E0CA423C5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27997" y="8595891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6BCDD7A-9667-FF15-DEDB-20C0D431E0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66939" y="8938684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6ADBE3FB-D313-E2BC-715C-D8600CF8B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255744" y="4018728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79FD328-17AF-2BB2-5730-3D5CA0EE97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255744" y="8938684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0" name="Graphic 19" descr="Artificial Intelligence with solid fill">
            <a:extLst>
              <a:ext uri="{FF2B5EF4-FFF2-40B4-BE49-F238E27FC236}">
                <a16:creationId xmlns:a16="http://schemas.microsoft.com/office/drawing/2014/main" id="{717E632E-7C2D-8BE2-BA0D-FBA56ED592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28162" y="4999921"/>
            <a:ext cx="1936946" cy="1936946"/>
          </a:xfrm>
          <a:prstGeom prst="rect">
            <a:avLst/>
          </a:prstGeom>
        </p:spPr>
      </p:pic>
      <p:pic>
        <p:nvPicPr>
          <p:cNvPr id="22" name="Graphic 21" descr="Atom with solid fill">
            <a:extLst>
              <a:ext uri="{FF2B5EF4-FFF2-40B4-BE49-F238E27FC236}">
                <a16:creationId xmlns:a16="http://schemas.microsoft.com/office/drawing/2014/main" id="{CCE4C43E-15B3-15EB-CF11-EB3378A3CEF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37038" y="4968699"/>
            <a:ext cx="1958731" cy="1958731"/>
          </a:xfrm>
          <a:prstGeom prst="rect">
            <a:avLst/>
          </a:prstGeom>
        </p:spPr>
      </p:pic>
      <p:pic>
        <p:nvPicPr>
          <p:cNvPr id="24" name="Graphic 23" descr="Bar chart with solid fill">
            <a:extLst>
              <a:ext uri="{FF2B5EF4-FFF2-40B4-BE49-F238E27FC236}">
                <a16:creationId xmlns:a16="http://schemas.microsoft.com/office/drawing/2014/main" id="{0445AAA4-0C9A-80AB-86CE-F91A16FFC29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4135" y="9715514"/>
            <a:ext cx="1696410" cy="1696410"/>
          </a:xfrm>
          <a:prstGeom prst="rect">
            <a:avLst/>
          </a:prstGeom>
        </p:spPr>
      </p:pic>
      <p:pic>
        <p:nvPicPr>
          <p:cNvPr id="35" name="Graphic 34" descr="Blockchain with solid fill">
            <a:extLst>
              <a:ext uri="{FF2B5EF4-FFF2-40B4-BE49-F238E27FC236}">
                <a16:creationId xmlns:a16="http://schemas.microsoft.com/office/drawing/2014/main" id="{CB7D00AA-1C33-1508-6057-E10BDF964F0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837038" y="9711819"/>
            <a:ext cx="1700105" cy="17001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FCB3B-92B7-9A04-09DB-5667129A3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805F1785-290C-1641-A96F-184692C72980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DE051A88-BFBF-58FB-0D20-AA66E50B9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FF606EC9-F598-701C-CF2B-AC339348B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1DD6A07B-1CB5-B903-09DB-950559FCE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0701029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F55631E8-C878-10B3-37B6-B446CE8244F9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CRB" panose="020F0502020204030204" pitchFamily="34" charset="0"/>
              <a:ea typeface="Open Sans Light" pitchFamily="2" charset="0"/>
              <a:cs typeface="OCRB" panose="020F050202020403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B267469-4390-8C92-5D06-4DA338A102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66938" y="4349750"/>
            <a:ext cx="12097701" cy="3462458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6BCDD7A-9667-FF15-DEDB-20C0D431E0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66938" y="8938684"/>
            <a:ext cx="19839621" cy="3676241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Graphic 4" descr="Checklist with solid fill">
            <a:extLst>
              <a:ext uri="{FF2B5EF4-FFF2-40B4-BE49-F238E27FC236}">
                <a16:creationId xmlns:a16="http://schemas.microsoft.com/office/drawing/2014/main" id="{EEEA3E7D-43D1-BB41-8C28-FEDBD7273D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0" y="4320116"/>
            <a:ext cx="3535680" cy="3535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1F61AE-0C1A-636C-687E-207E2A2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7" name="Group">
            <a:extLst>
              <a:ext uri="{FF2B5EF4-FFF2-40B4-BE49-F238E27FC236}">
                <a16:creationId xmlns:a16="http://schemas.microsoft.com/office/drawing/2014/main" id="{A734540B-EB64-130D-3523-93575103ED02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5953221E-8F74-C3B9-7C70-CFB02A3B7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49A2096B-323B-F3EF-7CC9-DF562AC8C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8B7EE6C9-8BC7-CD09-089B-BA35D919D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22704086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">
            <a:extLst>
              <a:ext uri="{FF2B5EF4-FFF2-40B4-BE49-F238E27FC236}">
                <a16:creationId xmlns:a16="http://schemas.microsoft.com/office/drawing/2014/main" id="{57D6C136-B186-B244-9E34-B1B3CC503956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76751" y="10942822"/>
            <a:ext cx="8523218" cy="1444847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25FCA52D-C087-3347-A5F3-54D623B211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684029" y="10972442"/>
            <a:ext cx="8523218" cy="1444848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3520A367-5826-4047-8F6E-21433679533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6751" y="4582010"/>
            <a:ext cx="8523218" cy="5555977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9A473F0-3B7E-704A-AA89-F4277FCB99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684029" y="4582010"/>
            <a:ext cx="8523218" cy="5577461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10B6C-2009-3AB9-2B36-C9C111BD1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5" name="Group">
            <a:extLst>
              <a:ext uri="{FF2B5EF4-FFF2-40B4-BE49-F238E27FC236}">
                <a16:creationId xmlns:a16="http://schemas.microsoft.com/office/drawing/2014/main" id="{6BFD5909-E19C-D820-5C51-280C15B09CB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8B08C927-B7A0-43BA-4100-83612BFB5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6AFC5A1D-896A-4BE5-A25A-A01721372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58C85CFC-A584-60C9-398C-FC5F3B10C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7792455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450F1BD6-0F15-C34E-9F74-50970B5378D2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64D80AC6-9CFD-09B5-1CEF-F695884CCD02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11460163" y="3962400"/>
            <a:ext cx="12118975" cy="9083675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A6CC15-DCB9-9ABD-A03B-8B586BD05B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02075" y="3962399"/>
            <a:ext cx="7010400" cy="4058049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Graphic 8" descr="Blockchain with solid fill">
            <a:extLst>
              <a:ext uri="{FF2B5EF4-FFF2-40B4-BE49-F238E27FC236}">
                <a16:creationId xmlns:a16="http://schemas.microsoft.com/office/drawing/2014/main" id="{C6F9FEE2-3F55-6EBA-4F92-F43ABD638B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37047" y="3962400"/>
            <a:ext cx="1403522" cy="1403522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8597BD3B-4478-8A1D-BD26-1D9EFAA7FC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02075" y="8861383"/>
            <a:ext cx="7010400" cy="4058049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Graphic 10" descr="Bullseye with solid fill">
            <a:extLst>
              <a:ext uri="{FF2B5EF4-FFF2-40B4-BE49-F238E27FC236}">
                <a16:creationId xmlns:a16="http://schemas.microsoft.com/office/drawing/2014/main" id="{D6B829BF-9E0D-0105-F75C-8DDD429EFC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7110" y="8648744"/>
            <a:ext cx="1403521" cy="14035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C22165-28E5-078B-D527-EB85E34E9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8" name="Group">
            <a:extLst>
              <a:ext uri="{FF2B5EF4-FFF2-40B4-BE49-F238E27FC236}">
                <a16:creationId xmlns:a16="http://schemas.microsoft.com/office/drawing/2014/main" id="{1AB01AB1-EADC-77A2-A940-2DE69B7ABE8E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3B174F11-D671-E0EF-C5C9-332FF7B22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B2D60E6B-CEFB-1201-1ABC-A47A5C6D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" name="Image" descr="Image">
              <a:extLst>
                <a:ext uri="{FF2B5EF4-FFF2-40B4-BE49-F238E27FC236}">
                  <a16:creationId xmlns:a16="http://schemas.microsoft.com/office/drawing/2014/main" id="{3ECE39F8-02C5-64A7-9AC5-4BDC8C44E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81101224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">
            <a:extLst>
              <a:ext uri="{FF2B5EF4-FFF2-40B4-BE49-F238E27FC236}">
                <a16:creationId xmlns:a16="http://schemas.microsoft.com/office/drawing/2014/main" id="{0CE21BA8-841F-EE46-90AB-358900DBBA45}"/>
              </a:ext>
            </a:extLst>
          </p:cNvPr>
          <p:cNvSpPr/>
          <p:nvPr userDrawn="1"/>
        </p:nvSpPr>
        <p:spPr>
          <a:xfrm>
            <a:off x="0" y="2363008"/>
            <a:ext cx="24384000" cy="11436178"/>
          </a:xfrm>
          <a:prstGeom prst="rect">
            <a:avLst/>
          </a:prstGeom>
          <a:solidFill>
            <a:srgbClr val="EBEBEB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2058"/>
            <a:ext cx="14715569" cy="510281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rgbClr val="424242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CCD29839-25B4-3D48-8D8C-B1D859A74A9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486930" y="5334432"/>
            <a:ext cx="13714940" cy="4522264"/>
          </a:xfrm>
        </p:spPr>
        <p:txBody>
          <a:bodyPr>
            <a:normAutofit/>
          </a:bodyPr>
          <a:lstStyle>
            <a:lvl1pPr marL="266700" indent="-266700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indent="-280988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indent="-250825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indent="-309563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indent="-279400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39841-01E8-3B46-1169-9D75B18B7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2" name="Group">
            <a:extLst>
              <a:ext uri="{FF2B5EF4-FFF2-40B4-BE49-F238E27FC236}">
                <a16:creationId xmlns:a16="http://schemas.microsoft.com/office/drawing/2014/main" id="{AC8C371E-C0F6-4081-3D3F-D6E3528C4285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4" name="Image" descr="Image">
              <a:extLst>
                <a:ext uri="{FF2B5EF4-FFF2-40B4-BE49-F238E27FC236}">
                  <a16:creationId xmlns:a16="http://schemas.microsoft.com/office/drawing/2014/main" id="{521B05C9-D576-5C9F-B6FD-5FB48D1A7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BAAB4BAE-E916-72F8-967D-ECE287538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4B27BB17-04E8-65DD-1C87-6ECA478DD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090245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6D051288-6E3E-A95D-1377-4372C7DC1C4F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4D652F67-94A0-0840-AE16-55B87BEAF3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7377" y="4120517"/>
            <a:ext cx="9469197" cy="8568593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A7F952E-8DC5-6A79-9AE3-813B3AE4D1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47867" y="6462508"/>
            <a:ext cx="8024838" cy="6226602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A033C1D-E65C-08C9-F39B-80EFE57D65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47428" y="4115640"/>
            <a:ext cx="8024812" cy="1968425"/>
          </a:xfrm>
        </p:spPr>
        <p:txBody>
          <a:bodyPr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5pPr marL="2438400" indent="0" algn="l"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9C9F5-AAFF-0002-246E-C6EBF2351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19954499-52C9-37B8-CE68-E31F97D9B97E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1827E7EE-F7D7-B912-1873-48F271C75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97CC2254-DB2F-2222-3ACB-0F4D49DF2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1DEA3358-B0D8-2D88-2DDF-CD2824CEA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13404523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z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FABE8965-C5C7-9C39-4D77-41321DCB42C7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Round Same Side Corner Rectangle 3">
            <a:extLst>
              <a:ext uri="{FF2B5EF4-FFF2-40B4-BE49-F238E27FC236}">
                <a16:creationId xmlns:a16="http://schemas.microsoft.com/office/drawing/2014/main" id="{FA29A0C7-63A9-37AE-C36E-28D29DB1FC0C}"/>
              </a:ext>
            </a:extLst>
          </p:cNvPr>
          <p:cNvSpPr/>
          <p:nvPr userDrawn="1"/>
        </p:nvSpPr>
        <p:spPr>
          <a:xfrm>
            <a:off x="2124334" y="5228017"/>
            <a:ext cx="7712393" cy="8605898"/>
          </a:xfrm>
          <a:prstGeom prst="round2SameRect">
            <a:avLst>
              <a:gd name="adj1" fmla="val 7123"/>
              <a:gd name="adj2" fmla="val 0"/>
            </a:avLst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FA553-2EAA-7D5D-66A4-3CB0B3039A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94247" y="7248019"/>
            <a:ext cx="6817382" cy="6226602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Graphic 5" descr="Help with solid fill">
            <a:extLst>
              <a:ext uri="{FF2B5EF4-FFF2-40B4-BE49-F238E27FC236}">
                <a16:creationId xmlns:a16="http://schemas.microsoft.com/office/drawing/2014/main" id="{5BCC09F5-BEFD-455C-0F2F-F18D468EC7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94247" y="5468810"/>
            <a:ext cx="1427671" cy="1427671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5EDB33-736C-0AA5-C7CD-BDFF535E7A9C}"/>
              </a:ext>
            </a:extLst>
          </p:cNvPr>
          <p:cNvSpPr/>
          <p:nvPr userDrawn="1"/>
        </p:nvSpPr>
        <p:spPr>
          <a:xfrm>
            <a:off x="11485756" y="5237573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29247D-C253-CBDD-13EE-F16B85217807}"/>
              </a:ext>
            </a:extLst>
          </p:cNvPr>
          <p:cNvSpPr/>
          <p:nvPr userDrawn="1"/>
        </p:nvSpPr>
        <p:spPr>
          <a:xfrm>
            <a:off x="11485756" y="6937152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0D50B7-0BFF-E456-7675-C96913EC6D02}"/>
              </a:ext>
            </a:extLst>
          </p:cNvPr>
          <p:cNvSpPr/>
          <p:nvPr userDrawn="1"/>
        </p:nvSpPr>
        <p:spPr>
          <a:xfrm>
            <a:off x="11485756" y="8615938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4EB9AD0-97D9-EA55-1897-8E787ACA18AD}"/>
              </a:ext>
            </a:extLst>
          </p:cNvPr>
          <p:cNvSpPr/>
          <p:nvPr userDrawn="1"/>
        </p:nvSpPr>
        <p:spPr>
          <a:xfrm>
            <a:off x="11485756" y="10294724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FE4A142-7345-2F27-77AC-6B8D7F3BB8F0}"/>
              </a:ext>
            </a:extLst>
          </p:cNvPr>
          <p:cNvSpPr/>
          <p:nvPr userDrawn="1"/>
        </p:nvSpPr>
        <p:spPr>
          <a:xfrm>
            <a:off x="11485756" y="11973510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ED258EB-0A79-0CC4-9AC5-E5BB65095D9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936252" y="5570897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D7D34A3F-BE3B-171A-71BC-2F827D2C4C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936252" y="7270476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3421587F-10AC-7EBE-6901-E1BA33DF8A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936252" y="8949262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B1FF3B0B-6113-DB9F-2F3C-96810CE901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1936252" y="10628048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B78CB5C-262B-068C-9251-A2C3C592CF4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36252" y="12306834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9AF533-B5F6-1F4C-DB2A-D5C619F69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9" name="Group">
            <a:extLst>
              <a:ext uri="{FF2B5EF4-FFF2-40B4-BE49-F238E27FC236}">
                <a16:creationId xmlns:a16="http://schemas.microsoft.com/office/drawing/2014/main" id="{CACAE48A-1410-60E4-FCE8-EBA95AD9A7D1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835D3321-F5AB-7B39-240A-709C3EABC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9A5045C5-E6D9-0C02-A60D-808D1A46D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5C378790-9194-7CF7-64F2-DCDC541DE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15136152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G Slide-01.jpg" descr="BG Slide-01.jpg">
            <a:extLst>
              <a:ext uri="{FF2B5EF4-FFF2-40B4-BE49-F238E27FC236}">
                <a16:creationId xmlns:a16="http://schemas.microsoft.com/office/drawing/2014/main" id="{EB456242-AA88-DF45-9244-298FA0B83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UNIVERSITAS BINA NUSANTARA">
            <a:extLst>
              <a:ext uri="{FF2B5EF4-FFF2-40B4-BE49-F238E27FC236}">
                <a16:creationId xmlns:a16="http://schemas.microsoft.com/office/drawing/2014/main" id="{1D553A28-04FA-E944-90CB-BDB2AEBEA300}"/>
              </a:ext>
            </a:extLst>
          </p:cNvPr>
          <p:cNvSpPr txBox="1"/>
          <p:nvPr userDrawn="1"/>
        </p:nvSpPr>
        <p:spPr>
          <a:xfrm>
            <a:off x="9823213" y="8366096"/>
            <a:ext cx="4727256" cy="301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sz="2400" dirty="0"/>
              <a:t>UNIVERSITAS</a:t>
            </a:r>
            <a:r>
              <a:rPr sz="2400" b="1" dirty="0"/>
              <a:t> BINA NUSANTARA</a:t>
            </a: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902508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438335"/>
            <a:ext cx="21971001" cy="86467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18" name="Presentation Title">
            <a:extLst>
              <a:ext uri="{FF2B5EF4-FFF2-40B4-BE49-F238E27FC236}">
                <a16:creationId xmlns:a16="http://schemas.microsoft.com/office/drawing/2014/main" id="{15CBFADB-E6B3-9B4E-8320-314E3790EC2E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3058757"/>
            <a:ext cx="21971004" cy="37462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THANK YOU message</a:t>
            </a:r>
            <a:endParaRPr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973D83C-1488-3E4C-B9DF-5608E0394C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75574" y="9486762"/>
            <a:ext cx="6222535" cy="35827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rPr>
              <a:t>MONTH YEAR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BE46FE-17DA-131C-25CA-513E1EB2D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9D08008-1FC5-26A6-E9A3-3474200068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7320987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G Slide-01.jpg" descr="BG Slide-01.jpg">
            <a:extLst>
              <a:ext uri="{FF2B5EF4-FFF2-40B4-BE49-F238E27FC236}">
                <a16:creationId xmlns:a16="http://schemas.microsoft.com/office/drawing/2014/main" id="{EB456242-AA88-DF45-9244-298FA0B83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BE73ECD8-9761-904C-83FC-7C21B825FC86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902508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438335"/>
            <a:ext cx="21971001" cy="86467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18" name="Presentation Title">
            <a:extLst>
              <a:ext uri="{FF2B5EF4-FFF2-40B4-BE49-F238E27FC236}">
                <a16:creationId xmlns:a16="http://schemas.microsoft.com/office/drawing/2014/main" id="{15CBFADB-E6B3-9B4E-8320-314E3790EC2E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3058757"/>
            <a:ext cx="21971004" cy="37462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/>
              <a:t>THANK YOU message</a:t>
            </a:r>
            <a:endParaRPr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973D83C-1488-3E4C-B9DF-5608E0394C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75574" y="9486762"/>
            <a:ext cx="6222535" cy="35827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rPr>
              <a:t>MONTH YEAR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851190-1E16-8731-05F7-9E415A2E7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6478055-4CD9-7AD2-1E0C-062019F0D61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0994172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G Slide-01.jpg" descr="BG Slide-01.jpg">
            <a:extLst>
              <a:ext uri="{FF2B5EF4-FFF2-40B4-BE49-F238E27FC236}">
                <a16:creationId xmlns:a16="http://schemas.microsoft.com/office/drawing/2014/main" id="{2AB02847-5A77-D04F-9022-6161AA94A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F7BB76AE-A45C-1F43-9E7B-E96439A8D439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2610CD5C-942F-BF48-875B-42FFCE146C9A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3" name="Body Level One…">
            <a:extLst>
              <a:ext uri="{FF2B5EF4-FFF2-40B4-BE49-F238E27FC236}">
                <a16:creationId xmlns:a16="http://schemas.microsoft.com/office/drawing/2014/main" id="{DC9E4D2B-1303-D647-ADF8-BD63A36C3CA0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6754848"/>
            <a:ext cx="21971001" cy="190500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4"/>
            <a:endParaRPr dirty="0"/>
          </a:p>
        </p:txBody>
      </p:sp>
      <p:sp>
        <p:nvSpPr>
          <p:cNvPr id="24" name="Presentation Title">
            <a:extLst>
              <a:ext uri="{FF2B5EF4-FFF2-40B4-BE49-F238E27FC236}">
                <a16:creationId xmlns:a16="http://schemas.microsoft.com/office/drawing/2014/main" id="{1323A2FB-C06C-AA47-AA40-00FC9E490C6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391781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Presentation</a:t>
            </a:r>
            <a:r>
              <a:rPr dirty="0"/>
              <a:t> </a:t>
            </a:r>
            <a:r>
              <a:rPr lang="en-ID" dirty="0"/>
              <a:t>Title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3DCB9E1-9FF7-C612-AB16-FF67078783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58192" y="11538583"/>
            <a:ext cx="4212692" cy="74588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lang="en-US" dirty="0"/>
              <a:t>Type your name</a:t>
            </a:r>
          </a:p>
        </p:txBody>
      </p:sp>
      <p:sp>
        <p:nvSpPr>
          <p:cNvPr id="3" name="UNIVERSITAS BINA NUSANTARA">
            <a:extLst>
              <a:ext uri="{FF2B5EF4-FFF2-40B4-BE49-F238E27FC236}">
                <a16:creationId xmlns:a16="http://schemas.microsoft.com/office/drawing/2014/main" id="{76287026-42FF-418F-A536-8F52F4949E8D}"/>
              </a:ext>
            </a:extLst>
          </p:cNvPr>
          <p:cNvSpPr txBox="1"/>
          <p:nvPr userDrawn="1"/>
        </p:nvSpPr>
        <p:spPr>
          <a:xfrm>
            <a:off x="10058192" y="11100823"/>
            <a:ext cx="4212692" cy="35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lang="en-US" sz="2800" dirty="0"/>
              <a:t>SUBJECT MATTER EXPERT</a:t>
            </a:r>
            <a:endParaRPr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412E04-E7E5-6907-9DD0-CE975EF38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9028" y="758208"/>
            <a:ext cx="2698754" cy="1143002"/>
          </a:xfrm>
          <a:prstGeom prst="rect">
            <a:avLst/>
          </a:prstGeom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926A66CA-CC36-3D53-1A6D-2BBE35B859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003185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493109-42AD-F678-F34A-9DA73287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01451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B64D7030-BF7A-6737-0471-B16F6A5E914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2620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039E3D91-9575-7645-A4DA-1857555C3973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37568-0478-FF67-A2F0-B1647C1EC9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24" y="758208"/>
            <a:ext cx="2698754" cy="1143002"/>
          </a:xfrm>
          <a:prstGeom prst="rect">
            <a:avLst/>
          </a:prstGeom>
        </p:spPr>
      </p:pic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97B52BDB-6F34-5E38-95B5-002D2E4627E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22" y="758207"/>
            <a:ext cx="1914972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212086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9B58D5CA-1AEF-754B-9F74-AE29F8DD61D5}"/>
              </a:ext>
            </a:extLst>
          </p:cNvPr>
          <p:cNvSpPr/>
          <p:nvPr userDrawn="1"/>
        </p:nvSpPr>
        <p:spPr>
          <a:xfrm>
            <a:off x="-1" y="0"/>
            <a:ext cx="24384001" cy="13716000"/>
          </a:xfrm>
          <a:prstGeom prst="rect">
            <a:avLst/>
          </a:prstGeom>
          <a:gradFill>
            <a:gsLst>
              <a:gs pos="0">
                <a:srgbClr val="F89620"/>
              </a:gs>
              <a:gs pos="100000">
                <a:srgbClr val="FFB039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174CAF-8FC8-EDAE-768D-30BF90143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24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023E32AF-B055-2D80-60DC-AD951FFC6EC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22" y="758207"/>
            <a:ext cx="1914972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299051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D74DB4AE-0419-BC41-9D4A-DC2FB6ABAE92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3F9842-C644-B204-B6FB-F1DB21947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171C5759-0A99-760B-64A0-C6156603CA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8888290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5C668086-F712-8640-8B8D-2424E50E003F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FBCE66-A5E8-A158-9B31-BA9AFC103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25DF897-C0D1-81DA-05D2-9D6EC69E20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073022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B6B9E9EC-92F4-2943-BCEE-A17DD1A638A8}"/>
              </a:ext>
            </a:extLst>
          </p:cNvPr>
          <p:cNvSpPr/>
          <p:nvPr userDrawn="1"/>
        </p:nvSpPr>
        <p:spPr>
          <a:xfrm>
            <a:off x="-56844" y="-25400"/>
            <a:ext cx="24497688" cy="13766800"/>
          </a:xfrm>
          <a:prstGeom prst="rect">
            <a:avLst/>
          </a:prstGeom>
          <a:gradFill>
            <a:gsLst>
              <a:gs pos="0">
                <a:srgbClr val="315094"/>
              </a:gs>
              <a:gs pos="100000">
                <a:srgbClr val="293C6E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3DC583-F6CD-401E-7E06-373CCF952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B18B5FE2-77F7-8983-B96D-E39C876C98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126830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bullet text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89384" y="13076008"/>
            <a:ext cx="392736" cy="3795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fld id="{86CB4B4D-7CA3-9044-876B-883B54F8677D}" type="slidenum">
              <a:rPr lang="en-ID"/>
              <a:pPr/>
              <a:t>‹#›</a:t>
            </a:fld>
            <a:endParaRPr lang="en-ID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6" r:id="rId2"/>
    <p:sldLayoutId id="214748368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4" r:id="rId11"/>
    <p:sldLayoutId id="2147483667" r:id="rId12"/>
    <p:sldLayoutId id="2147483668" r:id="rId13"/>
    <p:sldLayoutId id="2147483685" r:id="rId14"/>
    <p:sldLayoutId id="2147483669" r:id="rId15"/>
    <p:sldLayoutId id="2147483683" r:id="rId16"/>
    <p:sldLayoutId id="2147483688" r:id="rId17"/>
    <p:sldLayoutId id="2147483670" r:id="rId18"/>
    <p:sldLayoutId id="2147483687" r:id="rId19"/>
    <p:sldLayoutId id="2147483671" r:id="rId20"/>
    <p:sldLayoutId id="2147483686" r:id="rId21"/>
    <p:sldLayoutId id="2147483680" r:id="rId22"/>
    <p:sldLayoutId id="2147483681" r:id="rId23"/>
  </p:sldLayoutIdLst>
  <p:transition spd="med"/>
  <p:txStyles>
    <p:titleStyle>
      <a:lvl1pPr marL="0" marR="0" indent="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Open Sans Extrabold" panose="020B0606030504020204" pitchFamily="34" charset="0"/>
          <a:ea typeface="Open Sans Extrabold" panose="020B0606030504020204" pitchFamily="34" charset="0"/>
          <a:cs typeface="Open Sans Extrabold" panose="020B0606030504020204" pitchFamily="34" charset="0"/>
          <a:sym typeface="Helvetica Neue"/>
        </a:defRPr>
      </a:lvl1pPr>
      <a:lvl2pPr marL="0" marR="0" indent="457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1pPr>
      <a:lvl2pPr marL="1219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2pPr>
      <a:lvl3pPr marL="1828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3pPr>
      <a:lvl4pPr marL="2438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4pPr>
      <a:lvl5pPr marL="30480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5pPr>
      <a:lvl6pPr marL="3657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F9371B-F92F-AED8-457A-F4BAE6779B8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/>
              <a:t>Session 20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C0E2BF-BBBC-BF27-4255-C5149D193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AVL Tree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DA326-32BB-7EBF-F49C-D0308881B7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Anang</a:t>
            </a:r>
            <a:r>
              <a:rPr lang="en-US" dirty="0"/>
              <a:t> </a:t>
            </a:r>
            <a:r>
              <a:rPr lang="en-US" dirty="0" err="1"/>
              <a:t>Prasetyo</a:t>
            </a:r>
            <a:r>
              <a:rPr lang="en-US" dirty="0"/>
              <a:t>, </a:t>
            </a:r>
            <a:r>
              <a:rPr lang="en-US" dirty="0" err="1"/>
              <a:t>S.Kom</a:t>
            </a:r>
            <a:r>
              <a:rPr lang="en-US" dirty="0"/>
              <a:t>., </a:t>
            </a:r>
            <a:r>
              <a:rPr lang="en-US" dirty="0" err="1"/>
              <a:t>M.Kom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756458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US" sz="4000" dirty="0"/>
              <a:t>AVL operations and rebalancing</a:t>
            </a:r>
            <a:endParaRPr lang="en-ID" sz="4000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Rebalance AVL Tree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6" y="3260663"/>
            <a:ext cx="20540223" cy="7925085"/>
          </a:xfrm>
        </p:spPr>
        <p:txBody>
          <a:bodyPr>
            <a:noAutofit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 the node that must be rebalanced be T.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There is 4 cases:</a:t>
            </a:r>
          </a:p>
          <a:p>
            <a:pPr marL="1044575" indent="-56038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Case 1 : the deepest node is located at the left sub tree of the left child of T.</a:t>
            </a:r>
          </a:p>
          <a:p>
            <a:pPr marL="1044575" indent="-56038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Case 2 : the deepest node is located at the right sub tree of the right child of T.</a:t>
            </a:r>
          </a:p>
          <a:p>
            <a:pPr marL="1044575" indent="-56038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Case 3 : the deepest node is located at the right sub tree of the left child of T.</a:t>
            </a:r>
          </a:p>
          <a:p>
            <a:pPr marL="1044575" indent="-56038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Case 4 : the deepest node is located at the left sub tree of the right child of T.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Note: In insertion, the deepest node will be the inserted node.</a:t>
            </a:r>
          </a:p>
        </p:txBody>
      </p:sp>
    </p:spTree>
    <p:extLst>
      <p:ext uri="{BB962C8B-B14F-4D97-AF65-F5344CB8AC3E}">
        <p14:creationId xmlns:p14="http://schemas.microsoft.com/office/powerpoint/2010/main" val="239910398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Rebalance AVL Tree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470261"/>
            <a:ext cx="20540223" cy="7925085"/>
          </a:xfrm>
        </p:spPr>
        <p:txBody>
          <a:bodyPr>
            <a:noAutofit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Rebalance of AVL Tree done by rotation.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Violation on case 1 and 2 (left-left or right-right) are fixed by single rotation.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Violation on case 3 and 4 (left-right or right-left) are fixed by double rotation.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98102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260663"/>
            <a:ext cx="19342794" cy="7925085"/>
          </a:xfrm>
        </p:spPr>
        <p:txBody>
          <a:bodyPr>
            <a:normAutofit lnSpcReduction="10000"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First, insert the new key as a new leaf just as in ordinary Binary Search Tree insert strategy.</a:t>
            </a:r>
          </a:p>
          <a:p>
            <a:pPr marL="1268413" indent="-746125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But this may cause violation of AVL Tree property.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Next, restore the balance condition. How?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  <a:tabLst>
                <a:tab pos="484188" algn="l"/>
              </a:tabLst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Trace the path from the new key towards the root. For each node P 	encountered, check if heights of left(P) and right(P) differ by at most 1.</a:t>
            </a:r>
          </a:p>
          <a:p>
            <a:pPr marL="1268413" indent="-746125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Yes, proceed to parent(P).</a:t>
            </a:r>
          </a:p>
          <a:p>
            <a:pPr marL="1268413" indent="-746125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No, fix sub tree P either by single rotation or double rotation.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58749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394061"/>
            <a:ext cx="19342794" cy="7925085"/>
          </a:xfrm>
        </p:spPr>
        <p:txBody>
          <a:bodyPr>
            <a:normAutofit lnSpcReduction="10000"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LL rotation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the new node is inserted in the left sub-tree of the left sub-tree of the critical node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RR rotation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the new node is inserted in the right sub-tree of the right sub-tree of the critical node.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LR rotation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the new node is inserted in the right sub-tree of the left sub-tree of the critical node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RL rotation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the new node is inserted in the left sub-tree of the right sub-tree of the critical node</a:t>
            </a:r>
          </a:p>
        </p:txBody>
      </p:sp>
    </p:spTree>
    <p:extLst>
      <p:ext uri="{BB962C8B-B14F-4D97-AF65-F5344CB8AC3E}">
        <p14:creationId xmlns:p14="http://schemas.microsoft.com/office/powerpoint/2010/main" val="343123537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806553"/>
            <a:ext cx="19342794" cy="1036593"/>
          </a:xfrm>
        </p:spPr>
        <p:txBody>
          <a:bodyPr>
            <a:normAutofit/>
          </a:bodyPr>
          <a:lstStyle/>
          <a:p>
            <a:pPr marL="0" indent="0">
              <a:buFont typeface="Arial" pitchFamily="34" charset="0"/>
              <a:buNone/>
              <a:defRPr/>
            </a:pP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new key is located at sub tree A.</a:t>
            </a:r>
            <a:endParaRPr lang="en-US" altLang="zh-CN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533859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Rotation to Fix Case 1 (LL Rotation)</a:t>
            </a:r>
            <a:endParaRPr lang="en-ID" altLang="zh-CN" sz="4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7" descr="avl-5.gif">
            <a:extLst>
              <a:ext uri="{FF2B5EF4-FFF2-40B4-BE49-F238E27FC236}">
                <a16:creationId xmlns:a16="http://schemas.microsoft.com/office/drawing/2014/main" id="{3728EBD1-6F5E-7915-4D45-733529F2EED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4592459"/>
            <a:ext cx="18773601" cy="6703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5643844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553699" y="4881037"/>
            <a:ext cx="9944101" cy="594875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Font typeface="Arial" pitchFamily="34" charset="0"/>
              <a:buNone/>
              <a:defRPr/>
            </a:pPr>
            <a:r>
              <a:rPr lang="en-US" altLang="zh-CN" sz="4400" dirty="0">
                <a:latin typeface="Tahoma" pitchFamily="34" charset="0"/>
                <a:cs typeface="Tahoma" pitchFamily="34" charset="0"/>
              </a:rPr>
              <a:t>Node (12) is inserted in an AVL Tree and causing node (30) to violate the AVL property (Case 1)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533859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4800" b="1" dirty="0">
                <a:latin typeface="Tahoma" pitchFamily="34" charset="0"/>
                <a:cs typeface="Tahoma" pitchFamily="34" charset="0"/>
              </a:rPr>
              <a:t>Example on Single Rotation</a:t>
            </a:r>
            <a:endParaRPr lang="en-ID" altLang="zh-CN" sz="4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Picture 6" descr="avl-6.gif">
            <a:extLst>
              <a:ext uri="{FF2B5EF4-FFF2-40B4-BE49-F238E27FC236}">
                <a16:creationId xmlns:a16="http://schemas.microsoft.com/office/drawing/2014/main" id="{FAE5481D-1338-C16F-4C45-78B48DAC360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4881037"/>
            <a:ext cx="7375071" cy="79142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3046904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533859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4800" b="1" dirty="0">
                <a:latin typeface="Tahoma" pitchFamily="34" charset="0"/>
                <a:cs typeface="Tahoma" pitchFamily="34" charset="0"/>
              </a:rPr>
              <a:t>Example on Single Rotation</a:t>
            </a:r>
            <a:endParaRPr lang="en-ID" altLang="zh-CN" sz="4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Picture 6" descr="avl-7.gif">
            <a:extLst>
              <a:ext uri="{FF2B5EF4-FFF2-40B4-BE49-F238E27FC236}">
                <a16:creationId xmlns:a16="http://schemas.microsoft.com/office/drawing/2014/main" id="{A441DD2A-E056-ABE9-3726-4881085714F4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4881037"/>
            <a:ext cx="18787623" cy="7789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8086253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806553"/>
            <a:ext cx="19342794" cy="1036593"/>
          </a:xfrm>
        </p:spPr>
        <p:txBody>
          <a:bodyPr>
            <a:normAutofit/>
          </a:bodyPr>
          <a:lstStyle/>
          <a:p>
            <a:pPr marL="0" indent="0">
              <a:buFont typeface="Arial" pitchFamily="34" charset="0"/>
              <a:buNone/>
              <a:defRPr/>
            </a:pP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Case 2 is mirror symmetry to Case 1.</a:t>
            </a:r>
            <a:endParaRPr lang="en-US" altLang="zh-CN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533859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4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Rotation to Fix Case 2 (RR Rotation)</a:t>
            </a:r>
            <a:endParaRPr lang="en-ID" altLang="zh-CN" sz="4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Picture 6" descr="avl-8.gif">
            <a:extLst>
              <a:ext uri="{FF2B5EF4-FFF2-40B4-BE49-F238E27FC236}">
                <a16:creationId xmlns:a16="http://schemas.microsoft.com/office/drawing/2014/main" id="{C06A9762-BEAF-576A-0BA8-CAF0D2CD972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4881037"/>
            <a:ext cx="18063723" cy="6451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0682896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4685379"/>
            <a:ext cx="19342794" cy="1036593"/>
          </a:xfrm>
        </p:spPr>
        <p:txBody>
          <a:bodyPr>
            <a:normAutofit/>
          </a:bodyPr>
          <a:lstStyle/>
          <a:p>
            <a:pPr marL="0" indent="0">
              <a:buFont typeface="Arial" pitchFamily="34" charset="0"/>
              <a:buNone/>
            </a:pP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will happen if we do </a:t>
            </a:r>
            <a:r>
              <a:rPr lang="en-US" altLang="zh-C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rotation</a:t>
            </a: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on case 3 or 4?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533859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Rotation on Case 3 (or 4)</a:t>
            </a:r>
            <a:endParaRPr lang="en-ID" altLang="zh-CN" sz="4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8" descr="avl-9.gif">
            <a:extLst>
              <a:ext uri="{FF2B5EF4-FFF2-40B4-BE49-F238E27FC236}">
                <a16:creationId xmlns:a16="http://schemas.microsoft.com/office/drawing/2014/main" id="{845382F2-A48B-8F61-2BA2-80901CA66AB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5910924"/>
            <a:ext cx="8043423" cy="67926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2698118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0307010"/>
            <a:ext cx="19342794" cy="3038769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AVL property is violated at node S (the height of its left-sub tree is </a:t>
            </a:r>
            <a:r>
              <a:rPr lang="en-US" altLang="zh-C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the height of its right-sub tree’s is </a:t>
            </a:r>
            <a:r>
              <a:rPr lang="en-US" altLang="zh-C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h+2</a:t>
            </a: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rotation is not solving our problem on Case 3 or 4.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208330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Rotation on Case 3 (or 4)</a:t>
            </a:r>
            <a:endParaRPr lang="en-ID" altLang="zh-CN" sz="4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Picture 6" descr="avl-10.gif">
            <a:extLst>
              <a:ext uri="{FF2B5EF4-FFF2-40B4-BE49-F238E27FC236}">
                <a16:creationId xmlns:a16="http://schemas.microsoft.com/office/drawing/2014/main" id="{33E20974-8019-30C5-51D1-D93E9D84448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4555507"/>
            <a:ext cx="14715569" cy="56093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5559259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EE913-EE39-C321-5882-05A506DB3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D" dirty="0"/>
              <a:t>Learning 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2D373-5BC5-C51D-92C2-C090C3857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426B6-A02E-F758-7A2B-554FFF354A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 the end of this session, students will be able to: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1: Explain the concept of data structures and its usage in Computer Science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2: Illustrate any learned data structure and its usage in application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3: Apply data structures using C</a:t>
            </a: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454393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2154466"/>
            <a:ext cx="19342794" cy="1036593"/>
          </a:xfrm>
        </p:spPr>
        <p:txBody>
          <a:bodyPr>
            <a:noAutofit/>
          </a:bodyPr>
          <a:lstStyle/>
          <a:p>
            <a:pPr marL="0" indent="0">
              <a:buFont typeface="Arial" pitchFamily="34" charset="0"/>
              <a:buNone/>
              <a:defRPr/>
            </a:pPr>
            <a:r>
              <a:rPr lang="en-US" altLang="zh-CN" sz="4400" dirty="0">
                <a:latin typeface="Tahoma" pitchFamily="34" charset="0"/>
                <a:cs typeface="Tahoma" pitchFamily="34" charset="0"/>
              </a:rPr>
              <a:t>A deeper look at sub tree B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208330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Double Rotation to Fix Case 3 (LR Rotation)</a:t>
            </a:r>
            <a:endParaRPr lang="en-ID" altLang="zh-CN" sz="5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8" descr="avl-11.gif">
            <a:extLst>
              <a:ext uri="{FF2B5EF4-FFF2-40B4-BE49-F238E27FC236}">
                <a16:creationId xmlns:a16="http://schemas.microsoft.com/office/drawing/2014/main" id="{8476FF91-9DD4-E666-0700-F58C2F6D273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4444566"/>
            <a:ext cx="16113114" cy="739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3805443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2154466"/>
            <a:ext cx="19342794" cy="1036593"/>
          </a:xfrm>
        </p:spPr>
        <p:txBody>
          <a:bodyPr>
            <a:noAutofit/>
          </a:bodyPr>
          <a:lstStyle/>
          <a:p>
            <a:pPr marL="0" indent="0">
              <a:buFont typeface="Arial" pitchFamily="34" charset="0"/>
              <a:buNone/>
              <a:defRPr/>
            </a:pP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rotation: node R and 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208330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Double Rotation to Fix Case 3 (LR Rotation)</a:t>
            </a:r>
            <a:endParaRPr lang="en-ID" altLang="zh-CN" sz="5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Picture 6" descr="avl-12.gif">
            <a:extLst>
              <a:ext uri="{FF2B5EF4-FFF2-40B4-BE49-F238E27FC236}">
                <a16:creationId xmlns:a16="http://schemas.microsoft.com/office/drawing/2014/main" id="{446C829C-9627-8041-10BC-3CE080315FE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4632134"/>
            <a:ext cx="15282423" cy="70187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1453322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2154466"/>
            <a:ext cx="19342794" cy="1036593"/>
          </a:xfrm>
        </p:spPr>
        <p:txBody>
          <a:bodyPr>
            <a:noAutofit/>
          </a:bodyPr>
          <a:lstStyle/>
          <a:p>
            <a:pPr marL="0" indent="0">
              <a:buFont typeface="Arial" pitchFamily="34" charset="0"/>
              <a:buNone/>
              <a:defRPr/>
            </a:pP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Second rotation: node R and T.</a:t>
            </a:r>
            <a:endParaRPr lang="en-US" altLang="zh-CN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208330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Double Rotation to Fix Case 3 (LR Rotation)</a:t>
            </a:r>
            <a:endParaRPr lang="en-ID" altLang="zh-CN" sz="5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8" name="Picture 7" descr="avl-13.gif">
            <a:extLst>
              <a:ext uri="{FF2B5EF4-FFF2-40B4-BE49-F238E27FC236}">
                <a16:creationId xmlns:a16="http://schemas.microsoft.com/office/drawing/2014/main" id="{F7BDC088-42B7-8CAC-18D5-15FD9A6ECF5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4582778"/>
            <a:ext cx="17416023" cy="7226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743989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191752" y="4923374"/>
            <a:ext cx="9944101" cy="594875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Font typeface="Arial" pitchFamily="34" charset="0"/>
              <a:buNone/>
              <a:defRPr/>
            </a:pPr>
            <a:r>
              <a:rPr lang="en-US" altLang="zh-CN" sz="4400" dirty="0">
                <a:latin typeface="Tahoma" pitchFamily="34" charset="0"/>
                <a:cs typeface="Tahoma" pitchFamily="34" charset="0"/>
              </a:rPr>
              <a:t>Node (26) is inserted in an AVL Tree and causing node (30) to violate the AVL property (Case 3)</a:t>
            </a:r>
          </a:p>
          <a:p>
            <a:pPr marL="0" indent="0">
              <a:lnSpc>
                <a:spcPct val="150000"/>
              </a:lnSpc>
              <a:buFont typeface="Arial" pitchFamily="34" charset="0"/>
              <a:buNone/>
              <a:defRPr/>
            </a:pPr>
            <a:endParaRPr lang="en-US" altLang="zh-CN" sz="4400" dirty="0"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533859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4800" b="1" dirty="0">
                <a:latin typeface="Tahoma" pitchFamily="34" charset="0"/>
                <a:cs typeface="Tahoma" pitchFamily="34" charset="0"/>
              </a:rPr>
              <a:t>Example on Single Rotation</a:t>
            </a:r>
            <a:endParaRPr lang="en-ID" altLang="zh-CN" sz="4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6" descr="avl-14.gif">
            <a:extLst>
              <a:ext uri="{FF2B5EF4-FFF2-40B4-BE49-F238E27FC236}">
                <a16:creationId xmlns:a16="http://schemas.microsoft.com/office/drawing/2014/main" id="{CD86DE88-E517-DACF-3018-7F5403592A2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4881037"/>
            <a:ext cx="7052823" cy="800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14982938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2154466"/>
            <a:ext cx="19342794" cy="1036593"/>
          </a:xfrm>
        </p:spPr>
        <p:txBody>
          <a:bodyPr>
            <a:noAutofit/>
          </a:bodyPr>
          <a:lstStyle/>
          <a:p>
            <a:pPr marL="0" indent="0">
              <a:buFont typeface="Arial" pitchFamily="34" charset="0"/>
              <a:buNone/>
              <a:defRPr/>
            </a:pP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rotation, node (27) and node (22).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altLang="zh-CN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208330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Example on Double Rotation</a:t>
            </a:r>
            <a:endParaRPr lang="en-ID" altLang="zh-CN" sz="5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7" descr="avl-15.gif">
            <a:extLst>
              <a:ext uri="{FF2B5EF4-FFF2-40B4-BE49-F238E27FC236}">
                <a16:creationId xmlns:a16="http://schemas.microsoft.com/office/drawing/2014/main" id="{819DF386-90FA-E4B8-22AF-BEEE893930D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4554348"/>
            <a:ext cx="14715569" cy="7330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6856671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2154466"/>
            <a:ext cx="19342794" cy="1036593"/>
          </a:xfrm>
        </p:spPr>
        <p:txBody>
          <a:bodyPr>
            <a:noAutofit/>
          </a:bodyPr>
          <a:lstStyle/>
          <a:p>
            <a:pPr marL="0" indent="0">
              <a:buFont typeface="Arial" pitchFamily="34" charset="0"/>
              <a:buNone/>
              <a:defRPr/>
            </a:pPr>
            <a:r>
              <a:rPr lang="en-US" altLang="zh-CN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Second rotation, node (27) and node (30).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altLang="zh-CN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267B6-A5A7-6140-BD75-30D9DC394EB9}"/>
              </a:ext>
            </a:extLst>
          </p:cNvPr>
          <p:cNvSpPr txBox="1">
            <a:spLocks/>
          </p:cNvSpPr>
          <p:nvPr/>
        </p:nvSpPr>
        <p:spPr>
          <a:xfrm>
            <a:off x="2167377" y="3208330"/>
            <a:ext cx="19342794" cy="1036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marL="266700" marR="0" indent="-2667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marR="0" indent="-280988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marR="0" indent="-250825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marR="0" indent="-309563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marR="0" indent="-279400" algn="l" defTabSz="2438338" rtl="0" eaLnBrk="1" latinLnBrk="0" hangingPunct="1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  <a:lvl6pPr marL="36576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eaLnBrk="1" latinLnBrk="0" hangingPunct="1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altLang="zh-CN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Example on Double Rotation</a:t>
            </a:r>
            <a:endParaRPr lang="en-ID" altLang="zh-CN" sz="5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Picture 6" descr="avl-16.gif">
            <a:extLst>
              <a:ext uri="{FF2B5EF4-FFF2-40B4-BE49-F238E27FC236}">
                <a16:creationId xmlns:a16="http://schemas.microsoft.com/office/drawing/2014/main" id="{DFC04FBC-E308-7C85-8067-8B3D0F6CB1A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4554348"/>
            <a:ext cx="15511023" cy="7165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5432205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DELETION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336863"/>
            <a:ext cx="19342794" cy="9198037"/>
          </a:xfrm>
        </p:spPr>
        <p:txBody>
          <a:bodyPr>
            <a:normAutofit fontScale="92500"/>
          </a:bodyPr>
          <a:lstStyle/>
          <a:p>
            <a:pPr marL="522288" indent="-522288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Delete the node as in ordinary Binary Search Tree.</a:t>
            </a:r>
          </a:p>
          <a:p>
            <a:pPr marL="1193800" indent="-671513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deleted node will be a leaf or a node with one child.</a:t>
            </a:r>
          </a:p>
          <a:p>
            <a:pPr marL="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Trace the path from the (parent of) deleted leaf towards the root. For each node P encountered, check if height of left(P) and right(P) differ by at most 1.</a:t>
            </a:r>
          </a:p>
          <a:p>
            <a:pPr marL="1193800" indent="-596900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Yes, proceed to parent(P).</a:t>
            </a:r>
          </a:p>
          <a:p>
            <a:pPr marL="1193800" indent="-596900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No, fix sub tree P either by single rotation or double rotation (as in insertion).</a:t>
            </a:r>
          </a:p>
          <a:p>
            <a:pPr marL="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After we perform rotation at P, we may have to perform a rotation at some ancestor of P. Thus, we must continue to trace the path until we reach the root.</a:t>
            </a:r>
          </a:p>
        </p:txBody>
      </p:sp>
    </p:spTree>
    <p:extLst>
      <p:ext uri="{BB962C8B-B14F-4D97-AF65-F5344CB8AC3E}">
        <p14:creationId xmlns:p14="http://schemas.microsoft.com/office/powerpoint/2010/main" val="405455087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DELETION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480504"/>
            <a:ext cx="19342794" cy="123862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Delete node (60), node (55) is unbalanced.</a:t>
            </a:r>
          </a:p>
          <a:p>
            <a:pPr marL="522288" indent="-522288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6" descr="avl-24.gif">
            <a:extLst>
              <a:ext uri="{FF2B5EF4-FFF2-40B4-BE49-F238E27FC236}">
                <a16:creationId xmlns:a16="http://schemas.microsoft.com/office/drawing/2014/main" id="{CBE5B12E-3688-EDA0-EF57-D3E5769FB27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3602213"/>
            <a:ext cx="16120623" cy="7606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4705643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OPERATION DELETION</a:t>
            </a:r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480504"/>
            <a:ext cx="19342794" cy="123862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rotation on node (55)</a:t>
            </a:r>
          </a:p>
        </p:txBody>
      </p:sp>
      <p:pic>
        <p:nvPicPr>
          <p:cNvPr id="5" name="Picture 7" descr="avl-25.gif">
            <a:extLst>
              <a:ext uri="{FF2B5EF4-FFF2-40B4-BE49-F238E27FC236}">
                <a16:creationId xmlns:a16="http://schemas.microsoft.com/office/drawing/2014/main" id="{D1CFB8BB-B7DC-E24F-F4AA-B8A837704BE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3602213"/>
            <a:ext cx="16120623" cy="7606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53681694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OPERATION DELETION</a:t>
            </a:r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480504"/>
            <a:ext cx="19342794" cy="123862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Node (50) is unbalanced, double rotation on node (50)</a:t>
            </a:r>
          </a:p>
        </p:txBody>
      </p:sp>
      <p:pic>
        <p:nvPicPr>
          <p:cNvPr id="4" name="Picture 6" descr="avl-26.gif">
            <a:extLst>
              <a:ext uri="{FF2B5EF4-FFF2-40B4-BE49-F238E27FC236}">
                <a16:creationId xmlns:a16="http://schemas.microsoft.com/office/drawing/2014/main" id="{A7A4A50E-0DFF-E184-0FA1-E1052DD8D7E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3491088"/>
            <a:ext cx="16537872" cy="78051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5309609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730D7-DA68-5FF5-7C87-919FCB4BF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Subtopics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321379-DAD4-41FF-E6CF-AFF10E6CEC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72F2271-82AB-6F97-54DB-48887070E4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Balanced Binary Search Tree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Concept &amp; Application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Operations &amp; Rebalancing</a:t>
            </a:r>
          </a:p>
        </p:txBody>
      </p:sp>
    </p:spTree>
    <p:extLst>
      <p:ext uri="{BB962C8B-B14F-4D97-AF65-F5344CB8AC3E}">
        <p14:creationId xmlns:p14="http://schemas.microsoft.com/office/powerpoint/2010/main" val="831332263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Operations &amp; Rebalancing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OPERATION DELETION</a:t>
            </a:r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480504"/>
            <a:ext cx="19342794" cy="123862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Tree after deletion of node (60)</a:t>
            </a:r>
          </a:p>
        </p:txBody>
      </p:sp>
      <p:pic>
        <p:nvPicPr>
          <p:cNvPr id="5" name="Picture 7" descr="avl-23.gif">
            <a:extLst>
              <a:ext uri="{FF2B5EF4-FFF2-40B4-BE49-F238E27FC236}">
                <a16:creationId xmlns:a16="http://schemas.microsoft.com/office/drawing/2014/main" id="{F0839F57-7CDE-BB2D-7FFB-9A93A7A643E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3620149"/>
            <a:ext cx="10443723" cy="7672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4236188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 the AVL tree concept with the following data “SOFTWARE”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Next please delete data “W” and “O”</a:t>
            </a:r>
          </a:p>
        </p:txBody>
      </p:sp>
    </p:spTree>
    <p:extLst>
      <p:ext uri="{BB962C8B-B14F-4D97-AF65-F5344CB8AC3E}">
        <p14:creationId xmlns:p14="http://schemas.microsoft.com/office/powerpoint/2010/main" val="2361948052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20191880" cy="7925085"/>
          </a:xfrm>
        </p:spPr>
        <p:txBody>
          <a:bodyPr>
            <a:normAutofit/>
          </a:bodyPr>
          <a:lstStyle/>
          <a:p>
            <a:pPr marL="504000" indent="-504000">
              <a:spcBef>
                <a:spcPts val="350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S. Sridhar. 2015. Design and Analysis of Algorithms. Oxford University Press. New Delhi. ISBN: 9780198093695. Chapter 6</a:t>
            </a:r>
          </a:p>
          <a:p>
            <a:pPr marL="504000" indent="-504000">
              <a:spcBef>
                <a:spcPts val="350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Reema 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Thareja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2014. Data structures using C. Oxford University Press. New Delhi. ISBN:9780198099307. Chapter 10</a:t>
            </a:r>
          </a:p>
          <a:p>
            <a:pPr marL="504000" indent="-504000">
              <a:spcBef>
                <a:spcPts val="350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 to AVL Tree, https://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visualgo.net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/bn/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bst?slide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=13-1 </a:t>
            </a:r>
          </a:p>
          <a:p>
            <a:pPr marL="504000" indent="-504000">
              <a:spcBef>
                <a:spcPts val="350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Tree, https://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visualgo.net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/bn/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bst?slide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=14 </a:t>
            </a:r>
          </a:p>
          <a:p>
            <a:pPr marL="504000" indent="-504000">
              <a:spcBef>
                <a:spcPts val="350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Tree, https://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www.programiz.com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dsa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-tree</a:t>
            </a:r>
          </a:p>
          <a:p>
            <a:pPr marL="504000" indent="-504000">
              <a:spcBef>
                <a:spcPts val="3500"/>
              </a:spcBef>
              <a:buSzPct val="100000"/>
            </a:pPr>
            <a:endParaRPr lang="en-US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spcBef>
                <a:spcPts val="3500"/>
              </a:spcBef>
              <a:buSzPct val="100000"/>
            </a:pPr>
            <a:endParaRPr lang="en-US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spcBef>
                <a:spcPts val="3500"/>
              </a:spcBef>
              <a:buSzPct val="100000"/>
            </a:pPr>
            <a:endParaRPr lang="en-US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spcBef>
                <a:spcPts val="3500"/>
              </a:spcBef>
              <a:buSzPct val="100000"/>
            </a:pPr>
            <a:endParaRPr lang="en-US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spcBef>
                <a:spcPts val="3500"/>
              </a:spcBef>
              <a:buSzPct val="100000"/>
            </a:pPr>
            <a:endParaRPr lang="en-US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99302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BALANCED BINARY SEARCH TREE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Tahoma" pitchFamily="34" charset="0"/>
                <a:cs typeface="Tahoma" pitchFamily="34" charset="0"/>
              </a:rPr>
              <a:t>Binary Search Tree Review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333F4F1-99FA-9E93-956C-48D446A9D89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572999" y="3918857"/>
            <a:ext cx="8937171" cy="7925085"/>
          </a:xfrm>
        </p:spPr>
        <p:txBody>
          <a:bodyPr>
            <a:normAutofit/>
          </a:bodyPr>
          <a:lstStyle/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Example of skewed Binary Search Tree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left BST is inserted by 2, 5, 7, 8 and 13 respectively.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right BST is inserted by 9, 1, 6, 3 and 4  respectively.</a:t>
            </a: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Picture 7" descr="avl-1.gif">
            <a:extLst>
              <a:ext uri="{FF2B5EF4-FFF2-40B4-BE49-F238E27FC236}">
                <a16:creationId xmlns:a16="http://schemas.microsoft.com/office/drawing/2014/main" id="{C9C35786-03D1-F60A-E300-536F09D4F37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814873"/>
            <a:ext cx="9300723" cy="83692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991688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BALANCED BINARY SEARCH TREE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333F4F1-99FA-9E93-956C-48D446A9D89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want a tree with small height.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is the minimal height of a BST with N nodes?</a:t>
            </a:r>
          </a:p>
          <a:p>
            <a:pPr marL="0" indent="0"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  <a:r>
              <a:rPr lang="el-GR" sz="4400" dirty="0">
                <a:solidFill>
                  <a:srgbClr val="FF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θ(</a:t>
            </a:r>
            <a:r>
              <a:rPr lang="en-ID" sz="4400" dirty="0">
                <a:solidFill>
                  <a:srgbClr val="FF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log n)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Our goal is to keep the height of a BST to be O(log n)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Such trees are called Balanced Binary Search Tree (i.e. AVL Tree, Red Black Tree)</a:t>
            </a: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211539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US" sz="4000" dirty="0"/>
              <a:t>AVL concept and application</a:t>
            </a:r>
            <a:endParaRPr lang="en-ID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lnSpc>
                <a:spcPct val="150000"/>
              </a:lnSpc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Tree is named after its two inventors, G.M. Adelson-</a:t>
            </a:r>
            <a:r>
              <a:rPr lang="en-ID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Veleskii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E.M. Landis.​</a:t>
            </a:r>
          </a:p>
          <a:p>
            <a:pPr marL="504000" indent="-504000">
              <a:lnSpc>
                <a:spcPct val="150000"/>
              </a:lnSpc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AVL Tree is the first self-balancing binary search tree invented which each node maintains extra information called a balance factor whose value is either -1, 0 or +1​</a:t>
            </a:r>
          </a:p>
        </p:txBody>
      </p:sp>
    </p:spTree>
    <p:extLst>
      <p:ext uri="{BB962C8B-B14F-4D97-AF65-F5344CB8AC3E}">
        <p14:creationId xmlns:p14="http://schemas.microsoft.com/office/powerpoint/2010/main" val="100690484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US" sz="4000" dirty="0"/>
              <a:t>AVL concept and application</a:t>
            </a:r>
            <a:endParaRPr lang="en-ID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Autofit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Height of a node:​</a:t>
            </a:r>
          </a:p>
          <a:p>
            <a:pPr marL="1201738" indent="-66833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height of an empty subtree is 0.​</a:t>
            </a:r>
          </a:p>
          <a:p>
            <a:pPr marL="1201738" indent="-66833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height of a leaf is 1.​</a:t>
            </a:r>
          </a:p>
          <a:p>
            <a:pPr marL="1201738" indent="-66833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height of an internal node is the maximum height of its children plus 1.​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Balance factor:​</a:t>
            </a:r>
          </a:p>
          <a:p>
            <a:pPr marL="1201738" indent="-66833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difference height of its LEFT subtree and its RIGHT subtree.​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balance factor of all nodes in AVL tree should be at most 1.​</a:t>
            </a:r>
          </a:p>
        </p:txBody>
      </p:sp>
    </p:spTree>
    <p:extLst>
      <p:ext uri="{BB962C8B-B14F-4D97-AF65-F5344CB8AC3E}">
        <p14:creationId xmlns:p14="http://schemas.microsoft.com/office/powerpoint/2010/main" val="238761343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US" sz="4000" dirty="0"/>
              <a:t>AVL operations and rebalancing</a:t>
            </a:r>
            <a:endParaRPr lang="en-ID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260663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First, insert the new key as a new leaf just as in ordinary Binary Search Tree insert strategy.</a:t>
            </a:r>
          </a:p>
          <a:p>
            <a:pPr marL="1268413" indent="-746125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But this may cause violation of AVL Tree property.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Next, restore the balance condition.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6" descr="avl-4.gif">
            <a:extLst>
              <a:ext uri="{FF2B5EF4-FFF2-40B4-BE49-F238E27FC236}">
                <a16:creationId xmlns:a16="http://schemas.microsoft.com/office/drawing/2014/main" id="{72755276-8914-F8A4-0B6F-245CAE5FBB3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160" y="7554974"/>
            <a:ext cx="14668339" cy="5633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674662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US" sz="4000" dirty="0"/>
              <a:t>AVL operations and rebalancing</a:t>
            </a:r>
            <a:endParaRPr lang="en-ID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Rebalance AVL Tree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260663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After an insertion, only nodes that are on the path from the inserted node to the root that might violate the AVL property.</a:t>
            </a:r>
          </a:p>
          <a:p>
            <a:pPr marL="1306513" indent="-784225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Why?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Rebalance the tree at the deepest level of such nodes guarantees that the property of AVL Tree restored.</a:t>
            </a:r>
          </a:p>
          <a:p>
            <a:pPr marL="1268413" indent="-746125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Why?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to rebalance a violated AVL Tree?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90955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Custom 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BINUS Learning Object Slide Template 2023  -  Read-Only" id="{0B9ADDDE-C7FD-42D8-83B7-6621693F3C5D}" vid="{472DF894-1FEC-4319-A5F3-1F8BDBEC1F3D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21_BasicWhite</Template>
  <TotalTime>1831</TotalTime>
  <Words>1439</Words>
  <Application>Microsoft Macintosh PowerPoint</Application>
  <PresentationFormat>Custom</PresentationFormat>
  <Paragraphs>161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Open Sans</vt:lpstr>
      <vt:lpstr>OCRB</vt:lpstr>
      <vt:lpstr>Arial</vt:lpstr>
      <vt:lpstr>Open Sans Light</vt:lpstr>
      <vt:lpstr>Open Sans ExtraBold</vt:lpstr>
      <vt:lpstr>Open Sans Semibold</vt:lpstr>
      <vt:lpstr>Courier New</vt:lpstr>
      <vt:lpstr>Tahoma</vt:lpstr>
      <vt:lpstr>21_BasicWhite</vt:lpstr>
      <vt:lpstr>AVL Tree</vt:lpstr>
      <vt:lpstr>Learning outcomes</vt:lpstr>
      <vt:lpstr>Subtopics</vt:lpstr>
      <vt:lpstr>BALANCED BINARY SEARCH TREE</vt:lpstr>
      <vt:lpstr>BALANCED BINARY SEARCH TREE</vt:lpstr>
      <vt:lpstr>AVL concept and application</vt:lpstr>
      <vt:lpstr>AVL concept and application</vt:lpstr>
      <vt:lpstr>AVL operations and rebalancing</vt:lpstr>
      <vt:lpstr>AVL operations and rebalancing</vt:lpstr>
      <vt:lpstr>AVL operations and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AVL Operations &amp; Rebalancing</vt:lpstr>
      <vt:lpstr>EXERCISE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TRIES</dc:title>
  <dc:creator>HENRY LUCKY</dc:creator>
  <cp:lastModifiedBy>HENRY LUCKY</cp:lastModifiedBy>
  <cp:revision>13</cp:revision>
  <dcterms:created xsi:type="dcterms:W3CDTF">2023-11-16T08:05:07Z</dcterms:created>
  <dcterms:modified xsi:type="dcterms:W3CDTF">2024-01-10T12:49:32Z</dcterms:modified>
</cp:coreProperties>
</file>

<file path=docProps/thumbnail.jpeg>
</file>